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0" r:id="rId3"/>
    <p:sldMasterId id="2147483724" r:id="rId4"/>
    <p:sldMasterId id="2147483772" r:id="rId5"/>
  </p:sldMasterIdLst>
  <p:notesMasterIdLst>
    <p:notesMasterId r:id="rId23"/>
  </p:notesMasterIdLst>
  <p:sldIdLst>
    <p:sldId id="257" r:id="rId6"/>
    <p:sldId id="474" r:id="rId7"/>
    <p:sldId id="509" r:id="rId8"/>
    <p:sldId id="320" r:id="rId9"/>
    <p:sldId id="467" r:id="rId10"/>
    <p:sldId id="511" r:id="rId11"/>
    <p:sldId id="512" r:id="rId12"/>
    <p:sldId id="499" r:id="rId13"/>
    <p:sldId id="510" r:id="rId14"/>
    <p:sldId id="513" r:id="rId15"/>
    <p:sldId id="530" r:id="rId16"/>
    <p:sldId id="340" r:id="rId17"/>
    <p:sldId id="532" r:id="rId18"/>
    <p:sldId id="533" r:id="rId19"/>
    <p:sldId id="480" r:id="rId20"/>
    <p:sldId id="505" r:id="rId21"/>
    <p:sldId id="47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65" d="100"/>
          <a:sy n="65" d="100"/>
        </p:scale>
        <p:origin x="-94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43B0E-F8D4-44C0-AC1A-EB294E934F5E}" type="datetimeFigureOut">
              <a:rPr lang="en-US" smtClean="0"/>
              <a:t>16/07/2021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4ECD0-D379-44A2-9EDB-F6028B8A4804}" type="slidenum">
              <a:rPr lang="en-US" smtClean="0"/>
              <a:t>‹#›</a:t>
            </a:fld>
            <a:endParaRPr lang="en-US"/>
          </a:p>
        </p:txBody>
      </p:sp>
    </p:spTree>
    <p:extLst>
      <p:ext uri="{BB962C8B-B14F-4D97-AF65-F5344CB8AC3E}">
        <p14:creationId xmlns:p14="http://schemas.microsoft.com/office/powerpoint/2010/main" val="401642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B44ECD0-D379-44A2-9EDB-F6028B8A4804}" type="slidenum">
              <a:rPr lang="en-US" smtClean="0"/>
              <a:t>1</a:t>
            </a:fld>
            <a:endParaRPr lang="en-US"/>
          </a:p>
        </p:txBody>
      </p:sp>
    </p:spTree>
    <p:extLst>
      <p:ext uri="{BB962C8B-B14F-4D97-AF65-F5344CB8AC3E}">
        <p14:creationId xmlns:p14="http://schemas.microsoft.com/office/powerpoint/2010/main" val="416987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3492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256B7D7-24F9-4490-B2DA-DD66701C2C20}" type="slidenum">
              <a:rPr lang="zh-CN" altLang="en-US" smtClean="0">
                <a:solidFill>
                  <a:prstClr val="black"/>
                </a:solidFill>
              </a:rPr>
              <a:pPr>
                <a:defRPr/>
              </a:pPr>
              <a:t>13</a:t>
            </a:fld>
            <a:endParaRPr lang="zh-CN" altLang="en-US">
              <a:solidFill>
                <a:prstClr val="black"/>
              </a:solidFill>
            </a:endParaRPr>
          </a:p>
        </p:txBody>
      </p:sp>
    </p:spTree>
    <p:extLst>
      <p:ext uri="{BB962C8B-B14F-4D97-AF65-F5344CB8AC3E}">
        <p14:creationId xmlns:p14="http://schemas.microsoft.com/office/powerpoint/2010/main" val="203492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5C02AEFD-FEDB-4542-BE9E-D4DED9AFC90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42392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747830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41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33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75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34923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92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03492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35C661-2F9E-4D47-AA12-CA27E6F2246B}"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64203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52856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4068220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16/07/2021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542095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16/07/2021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154746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16/07/2021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1055891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16/07/2021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335019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16/07/2021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384452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16/07/2021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3418429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16/07/2021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40188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16/07/2021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70528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5C661-2F9E-4D47-AA12-CA27E6F2246B}"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873858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16/07/2021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627417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16/07/2021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2342688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16/07/2021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801436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546358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1050339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0553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75310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678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16/07/2021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27765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16/07/2021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81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5C661-2F9E-4D47-AA12-CA27E6F2246B}"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88448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16/07/2021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8597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16/07/2021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65439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16/07/2021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15934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16/07/2021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6812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31793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16/07/2021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60540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439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95241872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8D76984-4F2E-44DB-AE65-F110C01BAF86}"/>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5" name="Footer Placeholder 4">
            <a:extLst>
              <a:ext uri="{FF2B5EF4-FFF2-40B4-BE49-F238E27FC236}">
                <a16:creationId xmlns:a16="http://schemas.microsoft.com/office/drawing/2014/main" xmlns=""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27473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15590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5C661-2F9E-4D47-AA12-CA27E6F2246B}" type="datetimeFigureOut">
              <a:rPr lang="en-US" smtClean="0"/>
              <a:t>16/07/2021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2489459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016FDD-CC86-45E4-9B29-0D54A74E063C}"/>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5" name="Footer Placeholder 4">
            <a:extLst>
              <a:ext uri="{FF2B5EF4-FFF2-40B4-BE49-F238E27FC236}">
                <a16:creationId xmlns:a16="http://schemas.microsoft.com/office/drawing/2014/main" xmlns=""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5805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5710AFC-A5C4-45D4-86BF-E28313E441CA}"/>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6" name="Footer Placeholder 5">
            <a:extLst>
              <a:ext uri="{FF2B5EF4-FFF2-40B4-BE49-F238E27FC236}">
                <a16:creationId xmlns:a16="http://schemas.microsoft.com/office/drawing/2014/main" xmlns=""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9061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6CE7172-008F-4F5E-AFD2-7FE711B6B250}"/>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8" name="Footer Placeholder 7">
            <a:extLst>
              <a:ext uri="{FF2B5EF4-FFF2-40B4-BE49-F238E27FC236}">
                <a16:creationId xmlns:a16="http://schemas.microsoft.com/office/drawing/2014/main" xmlns=""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07028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3A139D-4D14-443C-AA0D-F8D0D2795980}"/>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4" name="Footer Placeholder 3">
            <a:extLst>
              <a:ext uri="{FF2B5EF4-FFF2-40B4-BE49-F238E27FC236}">
                <a16:creationId xmlns:a16="http://schemas.microsoft.com/office/drawing/2014/main" xmlns=""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250820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98576D-6B04-47E5-AF1E-70795EB29936}"/>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3" name="Footer Placeholder 2">
            <a:extLst>
              <a:ext uri="{FF2B5EF4-FFF2-40B4-BE49-F238E27FC236}">
                <a16:creationId xmlns:a16="http://schemas.microsoft.com/office/drawing/2014/main" xmlns=""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71945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0FB981-7A00-4033-B381-BF7280907471}"/>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6" name="Footer Placeholder 5">
            <a:extLst>
              <a:ext uri="{FF2B5EF4-FFF2-40B4-BE49-F238E27FC236}">
                <a16:creationId xmlns:a16="http://schemas.microsoft.com/office/drawing/2014/main" xmlns=""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444218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F54321-FD72-4D7E-B5B4-611EF0E6C0AD}"/>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6" name="Footer Placeholder 5">
            <a:extLst>
              <a:ext uri="{FF2B5EF4-FFF2-40B4-BE49-F238E27FC236}">
                <a16:creationId xmlns:a16="http://schemas.microsoft.com/office/drawing/2014/main" xmlns=""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791076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410A4C-DAFF-49CA-814F-A5C4A59E971C}"/>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5" name="Footer Placeholder 4">
            <a:extLst>
              <a:ext uri="{FF2B5EF4-FFF2-40B4-BE49-F238E27FC236}">
                <a16:creationId xmlns:a16="http://schemas.microsoft.com/office/drawing/2014/main" xmlns=""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81347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67E96D-5EAB-4E3D-BB15-E777D2FADA94}"/>
              </a:ext>
            </a:extLst>
          </p:cNvPr>
          <p:cNvSpPr>
            <a:spLocks noGrp="1"/>
          </p:cNvSpPr>
          <p:nvPr>
            <p:ph type="dt" sz="half" idx="10"/>
          </p:nvPr>
        </p:nvSpPr>
        <p:spPr/>
        <p:txBody>
          <a:bodyPr/>
          <a:lstStyle/>
          <a:p>
            <a:fld id="{A3C39D9B-1707-4BC2-A8DF-A9A95A2D1DDF}" type="datetimeFigureOut">
              <a:rPr lang="en-US" smtClean="0"/>
              <a:t>16/07/2021</a:t>
            </a:fld>
            <a:endParaRPr lang="en-US"/>
          </a:p>
        </p:txBody>
      </p:sp>
      <p:sp>
        <p:nvSpPr>
          <p:cNvPr id="5" name="Footer Placeholder 4">
            <a:extLst>
              <a:ext uri="{FF2B5EF4-FFF2-40B4-BE49-F238E27FC236}">
                <a16:creationId xmlns:a16="http://schemas.microsoft.com/office/drawing/2014/main" xmlns=""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7324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3AB30-4822-4810-9CE4-E08130D8E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62A6CD2-61AF-48F1-A124-07FA9F12B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8BA46A1-CC30-4CE7-A203-875741250C1F}"/>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5" name="Footer Placeholder 4">
            <a:extLst>
              <a:ext uri="{FF2B5EF4-FFF2-40B4-BE49-F238E27FC236}">
                <a16:creationId xmlns:a16="http://schemas.microsoft.com/office/drawing/2014/main" xmlns="" id="{75EC94D1-AA20-40FC-91DF-48D490D51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E54AA9-C5BA-4989-B711-DE50F6F50A9F}"/>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8323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35C661-2F9E-4D47-AA12-CA27E6F2246B}" type="datetimeFigureOut">
              <a:rPr lang="en-US" smtClean="0"/>
              <a:t>16/07/2021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503787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3018C-8943-4144-AF31-46801E2C8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3EB821C-5F1D-4D5D-9C93-58BA4059F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52F691-4147-4067-8091-5A75C2FDDE9E}"/>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5" name="Footer Placeholder 4">
            <a:extLst>
              <a:ext uri="{FF2B5EF4-FFF2-40B4-BE49-F238E27FC236}">
                <a16:creationId xmlns:a16="http://schemas.microsoft.com/office/drawing/2014/main" xmlns="" id="{0A13CEE6-0091-4B97-B2A3-2EACD5377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E7FBDB-A13D-45F7-9E93-FF2014FDFD0A}"/>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873239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9A538-13DC-4B1B-A673-1BAD8A8EA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A83EF61-E106-490B-8C82-1E0226423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2BF44F2-4265-4159-9A67-CBD48898C249}"/>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5" name="Footer Placeholder 4">
            <a:extLst>
              <a:ext uri="{FF2B5EF4-FFF2-40B4-BE49-F238E27FC236}">
                <a16:creationId xmlns:a16="http://schemas.microsoft.com/office/drawing/2014/main" xmlns="" id="{AAE7979D-0B56-49FF-A61B-19874332C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D9A3B-58D2-4F86-8EE8-19CFB73E623D}"/>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5314587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B0297-00DF-4407-A192-CFE8F8937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48910A-7DC9-45ED-AA9F-D95404EBF1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50E4A2A-ECB1-4071-A8B3-D027E0172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AA8BA32-CD1B-455F-87C9-6B09B0660C87}"/>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6" name="Footer Placeholder 5">
            <a:extLst>
              <a:ext uri="{FF2B5EF4-FFF2-40B4-BE49-F238E27FC236}">
                <a16:creationId xmlns:a16="http://schemas.microsoft.com/office/drawing/2014/main" xmlns="" id="{6FF19B83-BDC8-491C-9BD3-7542D6092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8D8928-0E14-437F-BD67-2130D1DCE527}"/>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801592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1B2C1-5FD8-4CF9-A365-0EA6713FA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7BF44BD-5D8C-45C8-937B-1A3F9670D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3564EA-74A6-42BC-93CF-21136AA47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AA5BDE-53A9-462B-AB3E-5CF6EA441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671B068-017E-4495-8E6D-A7D34494F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A45E42-2886-42A2-9DE1-0C21490B3FC0}"/>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8" name="Footer Placeholder 7">
            <a:extLst>
              <a:ext uri="{FF2B5EF4-FFF2-40B4-BE49-F238E27FC236}">
                <a16:creationId xmlns:a16="http://schemas.microsoft.com/office/drawing/2014/main" xmlns="" id="{988995A9-6437-4890-A073-34B1B4454B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11D5B07-E95C-44A5-8EA3-377BC1E66402}"/>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785953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67D37-FA39-40D2-9B02-60B4DAFCB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35BBA7-A64C-4FA9-9F7C-0112DE1580D1}"/>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4" name="Footer Placeholder 3">
            <a:extLst>
              <a:ext uri="{FF2B5EF4-FFF2-40B4-BE49-F238E27FC236}">
                <a16:creationId xmlns:a16="http://schemas.microsoft.com/office/drawing/2014/main" xmlns="" id="{6B27E15B-28CC-4272-A030-B6A307B469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E431BCA-3F24-420E-85C4-8D5F354098F2}"/>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7370849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4D2B3D3-D5FD-41B7-8809-7B88D0071797}"/>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3" name="Footer Placeholder 2">
            <a:extLst>
              <a:ext uri="{FF2B5EF4-FFF2-40B4-BE49-F238E27FC236}">
                <a16:creationId xmlns:a16="http://schemas.microsoft.com/office/drawing/2014/main" xmlns="" id="{DD64B94B-C3D9-46FD-A420-6350DEB10D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6A2C36A-E333-46D7-AA88-62CAE4E0A967}"/>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9971152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5AA08-AE4E-4F4C-ADF3-38584E8E5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0912721-B04B-4991-B1DB-76915DF1E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6C799A2-3E9A-48CD-8E37-74EDFF3C9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883EE9-BD5F-46CD-9EE3-AF484B2BEDC1}"/>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6" name="Footer Placeholder 5">
            <a:extLst>
              <a:ext uri="{FF2B5EF4-FFF2-40B4-BE49-F238E27FC236}">
                <a16:creationId xmlns:a16="http://schemas.microsoft.com/office/drawing/2014/main" xmlns="" id="{20613A77-6FA0-46D3-8E06-D597221CC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D7A6A6-DDF5-47DC-B117-5A42737C2C39}"/>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734651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DF9BA-5354-4648-AEF2-F55D33FF3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A8631F1-27FB-4815-8916-36F28E6A2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70A6B13-8A56-4B9B-9EC5-E8E77A2010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46E71-127F-4719-8E52-48AD557F5E83}"/>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6" name="Footer Placeholder 5">
            <a:extLst>
              <a:ext uri="{FF2B5EF4-FFF2-40B4-BE49-F238E27FC236}">
                <a16:creationId xmlns:a16="http://schemas.microsoft.com/office/drawing/2014/main" xmlns="" id="{1D351EAA-711E-4416-9605-D04FC58FF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FC916C-12CA-482E-AE87-A4C553B9973D}"/>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1587096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9BCE8E-CF7F-4DBA-BE65-F196363C1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6F3F695-B048-4CF0-B324-7B04CC0CF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118889-BA45-4B67-8AB4-4C78520B6D6E}"/>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5" name="Footer Placeholder 4">
            <a:extLst>
              <a:ext uri="{FF2B5EF4-FFF2-40B4-BE49-F238E27FC236}">
                <a16:creationId xmlns:a16="http://schemas.microsoft.com/office/drawing/2014/main" xmlns="" id="{DA19368F-7D28-4288-871F-7F433EB4E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3C8175-8437-4955-85AE-5832E2097A89}"/>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37527732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18ABFBA-0372-43FB-8256-380C812180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C1EA19-A12C-4C06-B1A0-CC7064F31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E2FA2C-87D9-4ECF-A8A7-EF2042A49AB8}"/>
              </a:ext>
            </a:extLst>
          </p:cNvPr>
          <p:cNvSpPr>
            <a:spLocks noGrp="1"/>
          </p:cNvSpPr>
          <p:nvPr>
            <p:ph type="dt" sz="half" idx="10"/>
          </p:nvPr>
        </p:nvSpPr>
        <p:spPr/>
        <p:txBody>
          <a:bodyPr/>
          <a:lstStyle/>
          <a:p>
            <a:fld id="{117B3AC9-6F66-442D-8A61-F06030142A82}" type="datetimeFigureOut">
              <a:rPr lang="en-US" smtClean="0"/>
              <a:t>16/07/2021</a:t>
            </a:fld>
            <a:endParaRPr lang="en-US"/>
          </a:p>
        </p:txBody>
      </p:sp>
      <p:sp>
        <p:nvSpPr>
          <p:cNvPr id="5" name="Footer Placeholder 4">
            <a:extLst>
              <a:ext uri="{FF2B5EF4-FFF2-40B4-BE49-F238E27FC236}">
                <a16:creationId xmlns:a16="http://schemas.microsoft.com/office/drawing/2014/main" xmlns="" id="{8E232BCA-4A51-4842-8715-493F67EC3C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D33D62-6FE4-4972-99F2-7D845F5F3B85}"/>
              </a:ext>
            </a:extLst>
          </p:cNvPr>
          <p:cNvSpPr>
            <a:spLocks noGrp="1"/>
          </p:cNvSpPr>
          <p:nvPr>
            <p:ph type="sldNum" sz="quarter" idx="12"/>
          </p:nvPr>
        </p:nvSpPr>
        <p:spPr/>
        <p:txBody>
          <a:bodyPr/>
          <a:lstStyle/>
          <a:p>
            <a:fld id="{36F16E06-0DD9-48EC-8D3A-7CC625600D6C}" type="slidenum">
              <a:rPr lang="en-US" smtClean="0"/>
              <a:t>‹#›</a:t>
            </a:fld>
            <a:endParaRPr lang="en-US"/>
          </a:p>
        </p:txBody>
      </p:sp>
    </p:spTree>
    <p:extLst>
      <p:ext uri="{BB962C8B-B14F-4D97-AF65-F5344CB8AC3E}">
        <p14:creationId xmlns:p14="http://schemas.microsoft.com/office/powerpoint/2010/main" val="24827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35C661-2F9E-4D47-AA12-CA27E6F2246B}" type="datetimeFigureOut">
              <a:rPr lang="en-US" smtClean="0"/>
              <a:t>16/07/2021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95355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5C661-2F9E-4D47-AA12-CA27E6F2246B}" type="datetimeFigureOut">
              <a:rPr lang="en-US" smtClean="0"/>
              <a:t>16/07/2021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75008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16/07/2021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176302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35C661-2F9E-4D47-AA12-CA27E6F2246B}" type="datetimeFigureOut">
              <a:rPr lang="en-US" smtClean="0"/>
              <a:t>16/07/2021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FEAEA-29A9-4D5C-8B29-01AA654CAA98}" type="slidenum">
              <a:rPr lang="en-US" smtClean="0"/>
              <a:t>‹#›</a:t>
            </a:fld>
            <a:endParaRPr lang="en-US"/>
          </a:p>
        </p:txBody>
      </p:sp>
    </p:spTree>
    <p:extLst>
      <p:ext uri="{BB962C8B-B14F-4D97-AF65-F5344CB8AC3E}">
        <p14:creationId xmlns:p14="http://schemas.microsoft.com/office/powerpoint/2010/main" val="324249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5C661-2F9E-4D47-AA12-CA27E6F2246B}" type="datetimeFigureOut">
              <a:rPr lang="en-US" smtClean="0"/>
              <a:t>16/07/2021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FEAEA-29A9-4D5C-8B29-01AA654CAA98}" type="slidenum">
              <a:rPr lang="en-US" smtClean="0"/>
              <a:t>‹#›</a:t>
            </a:fld>
            <a:endParaRPr lang="en-US"/>
          </a:p>
        </p:txBody>
      </p:sp>
    </p:spTree>
    <p:extLst>
      <p:ext uri="{BB962C8B-B14F-4D97-AF65-F5344CB8AC3E}">
        <p14:creationId xmlns:p14="http://schemas.microsoft.com/office/powerpoint/2010/main" val="119278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16/07/2021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98475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16/07/2021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40530276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16/07/2021</a:t>
            </a:fld>
            <a:endParaRPr lang="en-US"/>
          </a:p>
        </p:txBody>
      </p:sp>
      <p:sp>
        <p:nvSpPr>
          <p:cNvPr id="5" name="Footer Placeholder 4">
            <a:extLst>
              <a:ext uri="{FF2B5EF4-FFF2-40B4-BE49-F238E27FC236}">
                <a16:creationId xmlns:a16="http://schemas.microsoft.com/office/drawing/2014/main" xmlns=""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xmlns=""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0681550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FFEEB8"/>
            </a:gs>
            <a:gs pos="41000">
              <a:srgbClr val="FFF7DC"/>
            </a:gs>
            <a:gs pos="50000">
              <a:srgbClr val="FFF2C8"/>
            </a:gs>
            <a:gs pos="96000">
              <a:srgbClr val="F2AF61"/>
            </a:gs>
            <a:gs pos="74000">
              <a:schemeClr val="accent4">
                <a:lumMod val="45000"/>
                <a:lumOff val="55000"/>
              </a:schemeClr>
            </a:gs>
            <a:gs pos="83000">
              <a:schemeClr val="accent4">
                <a:lumMod val="45000"/>
                <a:lumOff val="55000"/>
              </a:schemeClr>
            </a:gs>
            <a:gs pos="53000">
              <a:schemeClr val="accent4">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8C345F-7563-41A1-BDC7-1DC7F96CB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9C960DE-6759-4AFA-8E5D-8B394C1DE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C0891B-4EC0-41E6-8DF8-447521D74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B3AC9-6F66-442D-8A61-F06030142A82}" type="datetimeFigureOut">
              <a:rPr lang="en-US" smtClean="0"/>
              <a:t>16/07/2021</a:t>
            </a:fld>
            <a:endParaRPr lang="en-US"/>
          </a:p>
        </p:txBody>
      </p:sp>
      <p:sp>
        <p:nvSpPr>
          <p:cNvPr id="5" name="Footer Placeholder 4">
            <a:extLst>
              <a:ext uri="{FF2B5EF4-FFF2-40B4-BE49-F238E27FC236}">
                <a16:creationId xmlns:a16="http://schemas.microsoft.com/office/drawing/2014/main" xmlns="" id="{280F496E-6E33-49FD-924D-613E2CF58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BC9ABD8-50DA-44B4-814A-DCBA7CC78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16E06-0DD9-48EC-8D3A-7CC625600D6C}" type="slidenum">
              <a:rPr lang="en-US" smtClean="0"/>
              <a:t>‹#›</a:t>
            </a:fld>
            <a:endParaRPr lang="en-US"/>
          </a:p>
        </p:txBody>
      </p:sp>
    </p:spTree>
    <p:extLst>
      <p:ext uri="{BB962C8B-B14F-4D97-AF65-F5344CB8AC3E}">
        <p14:creationId xmlns:p14="http://schemas.microsoft.com/office/powerpoint/2010/main" val="350898482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9.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9.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14.jpe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14.jpeg"/><Relationship Id="rId5" Type="http://schemas.openxmlformats.org/officeDocument/2006/relationships/image" Target="../media/image20.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4.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notesSlide" Target="../notesSlides/notesSlide2.xml"/><Relationship Id="rId9" Type="http://schemas.openxmlformats.org/officeDocument/2006/relationships/image" Target="../media/image18.GIF"/></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14.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543825" y="4230988"/>
            <a:ext cx="3773430" cy="2705180"/>
          </a:xfrm>
          <a:prstGeom prst="rect">
            <a:avLst/>
          </a:prstGeom>
        </p:spPr>
      </p:pic>
      <p:pic>
        <p:nvPicPr>
          <p:cNvPr id="5" name="55">
            <a:extLst>
              <a:ext uri="{FF2B5EF4-FFF2-40B4-BE49-F238E27FC236}">
                <a16:creationId xmlns:a16="http://schemas.microsoft.com/office/drawing/2014/main" xmlns=""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3993" y="382463"/>
            <a:ext cx="9803219" cy="3046537"/>
          </a:xfrm>
          <a:prstGeom prst="rect">
            <a:avLst/>
          </a:prstGeom>
        </p:spPr>
      </p:pic>
      <p:grpSp>
        <p:nvGrpSpPr>
          <p:cNvPr id="7" name="57">
            <a:extLst>
              <a:ext uri="{FF2B5EF4-FFF2-40B4-BE49-F238E27FC236}">
                <a16:creationId xmlns:a16="http://schemas.microsoft.com/office/drawing/2014/main" xmlns="" id="{5C3F0EA5-D3AA-4CCB-8053-CA26C4C18711}"/>
              </a:ext>
            </a:extLst>
          </p:cNvPr>
          <p:cNvGrpSpPr/>
          <p:nvPr/>
        </p:nvGrpSpPr>
        <p:grpSpPr>
          <a:xfrm>
            <a:off x="6756819" y="3169720"/>
            <a:ext cx="804180" cy="374559"/>
            <a:chOff x="217691" y="6414967"/>
            <a:chExt cx="804180" cy="374559"/>
          </a:xfrm>
        </p:grpSpPr>
        <p:grpSp>
          <p:nvGrpSpPr>
            <p:cNvPr id="8" name="Group 4">
              <a:extLst>
                <a:ext uri="{FF2B5EF4-FFF2-40B4-BE49-F238E27FC236}">
                  <a16:creationId xmlns:a16="http://schemas.microsoft.com/office/drawing/2014/main" xmlns=""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xmlns=""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xmlns=""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xmlns=""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xmlns=""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xmlns=""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xmlns=""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xmlns=""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xmlns=""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xmlns=""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6" name="Rectangle 5">
            <a:extLst>
              <a:ext uri="{FF2B5EF4-FFF2-40B4-BE49-F238E27FC236}">
                <a16:creationId xmlns:a16="http://schemas.microsoft.com/office/drawing/2014/main" xmlns="" id="{3F90713A-6815-4BD0-86DE-AFB7213DCC70}"/>
              </a:ext>
            </a:extLst>
          </p:cNvPr>
          <p:cNvSpPr/>
          <p:nvPr/>
        </p:nvSpPr>
        <p:spPr>
          <a:xfrm>
            <a:off x="1847883" y="1382469"/>
            <a:ext cx="8436925"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tiết</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lang="en-US" altLang="zh-CN" sz="4800" b="1" i="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 pitchFamily="34" charset="0"/>
                <a:ea typeface="等线" panose="02010600030101010101" pitchFamily="2" charset="-122"/>
                <a:cs typeface="Arial" pitchFamily="34" charset="0"/>
                <a:sym typeface="+mn-lt"/>
              </a:rPr>
              <a:t>T</a:t>
            </a:r>
            <a:r>
              <a:rPr kumimoji="0" lang="en-US" altLang="zh-CN" sz="4800" b="1" i="1" u="none" strike="noStrike" kern="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iếng</a:t>
            </a:r>
            <a:r>
              <a:rPr kumimoji="0" lang="en-US" altLang="zh-CN" sz="4800" b="1" i="1" u="none" strike="noStrike" kern="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r>
              <a:rPr lang="en-US" altLang="zh-CN" sz="4800" b="1" i="1" kern="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 pitchFamily="34" charset="0"/>
                <a:ea typeface="等线" panose="02010600030101010101" pitchFamily="2" charset="-122"/>
                <a:cs typeface="Arial" pitchFamily="34" charset="0"/>
                <a:sym typeface="+mn-lt"/>
              </a:rPr>
              <a:t>V</a:t>
            </a:r>
            <a:r>
              <a:rPr kumimoji="0" lang="en-US" altLang="zh-CN" sz="4800" b="1" i="1" u="none" strike="noStrike" kern="0" cap="none" spc="0" normalizeH="0" baseline="0" noProof="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iệt</a:t>
            </a:r>
            <a:r>
              <a:rPr kumimoji="0" lang="en-US" altLang="zh-CN" sz="4800" b="1" i="1" u="none" strike="noStrike" kern="0" cap="none" spc="0" normalizeH="0" baseline="0" noProof="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rPr>
              <a:t> </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itchFamily="34" charset="0"/>
              <a:ea typeface="等线" panose="02010600030101010101" pitchFamily="2" charset="-122"/>
              <a:cs typeface="Arial" pitchFamily="34" charset="0"/>
              <a:sym typeface="+mn-lt"/>
            </a:endParaRPr>
          </a:p>
        </p:txBody>
      </p:sp>
      <p:pic>
        <p:nvPicPr>
          <p:cNvPr id="21" name="Picture 20" descr="A picture containing diagram&#10;&#10;Description automatically generated">
            <a:extLst>
              <a:ext uri="{FF2B5EF4-FFF2-40B4-BE49-F238E27FC236}">
                <a16:creationId xmlns:a16="http://schemas.microsoft.com/office/drawing/2014/main" xmlns="" id="{496F8484-8875-40C5-95D5-9FB2C610DF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0530" y="2963130"/>
            <a:ext cx="6477000" cy="3943350"/>
          </a:xfrm>
          <a:prstGeom prst="rect">
            <a:avLst/>
          </a:prstGeom>
        </p:spPr>
      </p:pic>
      <p:pic>
        <p:nvPicPr>
          <p:cNvPr id="22" name="Picture 21">
            <a:extLst>
              <a:ext uri="{FF2B5EF4-FFF2-40B4-BE49-F238E27FC236}">
                <a16:creationId xmlns:a16="http://schemas.microsoft.com/office/drawing/2014/main" xmlns="" id="{3B9F3D39-28F6-41BD-810F-3CA4A7DEF62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22492" y="0"/>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53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1695411"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ĐỌC</a:t>
              </a:r>
              <a:endParaRPr kumimoji="0" lang="zh-CN" altLang="en-US"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2</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sp>
        <p:nvSpPr>
          <p:cNvPr id="13" name="TextBox 12">
            <a:extLst>
              <a:ext uri="{FF2B5EF4-FFF2-40B4-BE49-F238E27FC236}">
                <a16:creationId xmlns:a16="http://schemas.microsoft.com/office/drawing/2014/main" xmlns="" id="{CF4B6D55-9414-4DD7-8435-0D9B28C98F2C}"/>
              </a:ext>
            </a:extLst>
          </p:cNvPr>
          <p:cNvSpPr txBox="1"/>
          <p:nvPr/>
        </p:nvSpPr>
        <p:spPr>
          <a:xfrm>
            <a:off x="3091015" y="149686"/>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Làm</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việc</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thật</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vui</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197503" y="1158950"/>
            <a:ext cx="8595623" cy="48378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ta, mọi người đều làm việc.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 đồng hồ tích tắc báo phút, báo giờ.</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gà trống gáy vang ò … ó … o, báo cho mọi người biết trời sắp sáng, mau mau thức dậy.</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tu hú kêu tu hú, tu hú. Thế là sắp đến mùa vải chín.</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 bắt sâu, bảo vệ mùa màng.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Cành đào nở hoa cho sắc xuân thêm rực rỡ, ngày xuân thêm tưng bừng.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cú</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mèo</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chập</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chững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hốc</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cú</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cú</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bé quét nhà, nhặt rau, chơi với em đỡ mẹ. Bé luôn luôn bận rộn, mà lúc nào cũng vui.</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p>
        </p:txBody>
      </p:sp>
      <p:pic>
        <p:nvPicPr>
          <p:cNvPr id="6" name="Picture 5">
            <a:extLst>
              <a:ext uri="{FF2B5EF4-FFF2-40B4-BE49-F238E27FC236}">
                <a16:creationId xmlns:a16="http://schemas.microsoft.com/office/drawing/2014/main" xmlns="" id="{4FC7F95B-D8E0-4D0B-8B2C-79DFD628092C}"/>
              </a:ext>
            </a:extLst>
          </p:cNvPr>
          <p:cNvPicPr>
            <a:picLocks noChangeAspect="1"/>
          </p:cNvPicPr>
          <p:nvPr/>
        </p:nvPicPr>
        <p:blipFill>
          <a:blip r:embed="rId4"/>
          <a:stretch>
            <a:fillRect/>
          </a:stretch>
        </p:blipFill>
        <p:spPr>
          <a:xfrm>
            <a:off x="8793126" y="1154871"/>
            <a:ext cx="3484156" cy="3544720"/>
          </a:xfrm>
          <a:prstGeom prst="rect">
            <a:avLst/>
          </a:prstGeom>
        </p:spPr>
      </p:pic>
      <p:grpSp>
        <p:nvGrpSpPr>
          <p:cNvPr id="19" name="Group 18">
            <a:extLst>
              <a:ext uri="{FF2B5EF4-FFF2-40B4-BE49-F238E27FC236}">
                <a16:creationId xmlns:a16="http://schemas.microsoft.com/office/drawing/2014/main" xmlns="" id="{ABB0D0B8-7AF7-475A-98C8-1C147E1D18A1}"/>
              </a:ext>
            </a:extLst>
          </p:cNvPr>
          <p:cNvGrpSpPr/>
          <p:nvPr/>
        </p:nvGrpSpPr>
        <p:grpSpPr>
          <a:xfrm>
            <a:off x="2564091" y="5938873"/>
            <a:ext cx="5392346" cy="769441"/>
            <a:chOff x="708943" y="6018639"/>
            <a:chExt cx="5825836" cy="769441"/>
          </a:xfrm>
        </p:grpSpPr>
        <p:sp>
          <p:nvSpPr>
            <p:cNvPr id="20" name="TextBox 19">
              <a:extLst>
                <a:ext uri="{FF2B5EF4-FFF2-40B4-BE49-F238E27FC236}">
                  <a16:creationId xmlns:a16="http://schemas.microsoft.com/office/drawing/2014/main" xmlns="" id="{25EC63D3-BD07-43A0-B5E1-D7330F36F675}"/>
                </a:ext>
              </a:extLst>
            </p:cNvPr>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1" name="TextBox 20">
              <a:extLst>
                <a:ext uri="{FF2B5EF4-FFF2-40B4-BE49-F238E27FC236}">
                  <a16:creationId xmlns:a16="http://schemas.microsoft.com/office/drawing/2014/main" xmlns="" id="{BDA221B9-292A-47BB-A038-E13C026A0E52}"/>
                </a:ext>
              </a:extLst>
            </p:cNvPr>
            <p:cNvSpPr txBox="1"/>
            <p:nvPr/>
          </p:nvSpPr>
          <p:spPr>
            <a:xfrm>
              <a:off x="799816" y="6018639"/>
              <a:ext cx="566097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toàn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351428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xmlns="" id="{85294F09-CEFA-4BC1-AD30-E136911A978E}"/>
              </a:ext>
            </a:extLst>
          </p:cNvPr>
          <p:cNvGrpSpPr/>
          <p:nvPr/>
        </p:nvGrpSpPr>
        <p:grpSpPr>
          <a:xfrm>
            <a:off x="0" y="1508582"/>
            <a:ext cx="2822331" cy="2905156"/>
            <a:chOff x="156833" y="1993080"/>
            <a:chExt cx="2109019" cy="2109019"/>
          </a:xfrm>
        </p:grpSpPr>
        <p:sp>
          <p:nvSpPr>
            <p:cNvPr id="3" name="Oval 2">
              <a:extLst>
                <a:ext uri="{FF2B5EF4-FFF2-40B4-BE49-F238E27FC236}">
                  <a16:creationId xmlns:a16="http://schemas.microsoft.com/office/drawing/2014/main" xmlns="" id="{BF567BB0-5218-44B4-9DC4-8122A52B06A8}"/>
                </a:ext>
              </a:extLst>
            </p:cNvPr>
            <p:cNvSpPr/>
            <p:nvPr/>
          </p:nvSpPr>
          <p:spPr>
            <a:xfrm>
              <a:off x="156833" y="1993080"/>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solidFill>
                    <a:prstClr val="white"/>
                  </a:solidFill>
                  <a:latin typeface="Calibri" panose="020F0502020204030204"/>
                </a:rPr>
                <a:t>Tìm</a:t>
              </a:r>
              <a:r>
                <a:rPr lang="en-US" sz="4000" b="1" dirty="0" smtClean="0">
                  <a:solidFill>
                    <a:prstClr val="white"/>
                  </a:solidFill>
                  <a:latin typeface="Calibri" panose="020F0502020204030204"/>
                </a:rPr>
                <a:t> </a:t>
              </a:r>
              <a:r>
                <a:rPr lang="en-US" sz="4000" b="1" dirty="0" err="1" smtClean="0">
                  <a:solidFill>
                    <a:prstClr val="white"/>
                  </a:solidFill>
                  <a:latin typeface="Calibri" panose="020F0502020204030204"/>
                </a:rPr>
                <a:t>hiểu</a:t>
              </a:r>
              <a:r>
                <a:rPr lang="en-US" sz="4000" b="1" dirty="0" smtClean="0">
                  <a:solidFill>
                    <a:prstClr val="white"/>
                  </a:solidFill>
                  <a:latin typeface="Calibri" panose="020F0502020204030204"/>
                </a:rPr>
                <a:t> </a:t>
              </a:r>
              <a:r>
                <a:rPr lang="en-US" sz="4000" b="1" dirty="0" err="1" smtClean="0">
                  <a:solidFill>
                    <a:prstClr val="white"/>
                  </a:solidFill>
                  <a:latin typeface="Calibri" panose="020F0502020204030204"/>
                </a:rPr>
                <a:t>bài</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sp>
          <p:nvSpPr>
            <p:cNvPr id="4" name="TextBox 3">
              <a:extLst>
                <a:ext uri="{FF2B5EF4-FFF2-40B4-BE49-F238E27FC236}">
                  <a16:creationId xmlns:a16="http://schemas.microsoft.com/office/drawing/2014/main" xmlns="" id="{92EFB8FE-2723-4E93-9B72-5EDA9CFFAD6C}"/>
                </a:ext>
              </a:extLst>
            </p:cNvPr>
            <p:cNvSpPr txBox="1"/>
            <p:nvPr/>
          </p:nvSpPr>
          <p:spPr>
            <a:xfrm>
              <a:off x="315731" y="2243748"/>
              <a:ext cx="1711988" cy="64633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xmlns=""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pic>
        <p:nvPicPr>
          <p:cNvPr id="34" name="Picture 33">
            <a:extLst>
              <a:ext uri="{FF2B5EF4-FFF2-40B4-BE49-F238E27FC236}">
                <a16:creationId xmlns:a16="http://schemas.microsoft.com/office/drawing/2014/main" xmlns=""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277" y="1230923"/>
            <a:ext cx="7152752"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449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xmlns=""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xmlns=""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92EFB8FE-2723-4E93-9B72-5EDA9CFFAD6C}"/>
                </a:ext>
              </a:extLst>
            </p:cNvPr>
            <p:cNvSpPr txBox="1"/>
            <p:nvPr/>
          </p:nvSpPr>
          <p:spPr>
            <a:xfrm>
              <a:off x="348022" y="2318206"/>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Trả</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lời</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câu</a:t>
              </a: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hỏi</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xmlns="" id="{FE62F7A7-67DE-4EED-A23A-3695851F37DD}"/>
              </a:ext>
            </a:extLst>
          </p:cNvPr>
          <p:cNvSpPr/>
          <p:nvPr/>
        </p:nvSpPr>
        <p:spPr>
          <a:xfrm>
            <a:off x="2265853" y="238944"/>
            <a:ext cx="9926147" cy="6278814"/>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42" name="Group 41">
            <a:extLst>
              <a:ext uri="{FF2B5EF4-FFF2-40B4-BE49-F238E27FC236}">
                <a16:creationId xmlns:a16="http://schemas.microsoft.com/office/drawing/2014/main" xmlns="" id="{89CCE898-329D-43E9-9EF7-6935E8B121BC}"/>
              </a:ext>
            </a:extLst>
          </p:cNvPr>
          <p:cNvGrpSpPr/>
          <p:nvPr/>
        </p:nvGrpSpPr>
        <p:grpSpPr>
          <a:xfrm>
            <a:off x="2646402" y="454948"/>
            <a:ext cx="9208710" cy="1372927"/>
            <a:chOff x="156834" y="1116018"/>
            <a:chExt cx="2109019" cy="2986082"/>
          </a:xfrm>
        </p:grpSpPr>
        <p:sp>
          <p:nvSpPr>
            <p:cNvPr id="43" name="Hexagon 42">
              <a:extLst>
                <a:ext uri="{FF2B5EF4-FFF2-40B4-BE49-F238E27FC236}">
                  <a16:creationId xmlns:a16="http://schemas.microsoft.com/office/drawing/2014/main" xmlns="" id="{C9A10510-73D6-48FC-9336-FA1260DCA4BA}"/>
                </a:ext>
              </a:extLst>
            </p:cNvPr>
            <p:cNvSpPr/>
            <p:nvPr/>
          </p:nvSpPr>
          <p:spPr>
            <a:xfrm>
              <a:off x="156834" y="1116018"/>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xmlns="" id="{BB12FD35-A33C-446F-AE51-FD7DA0AF6ED3}"/>
                </a:ext>
              </a:extLst>
            </p:cNvPr>
            <p:cNvSpPr txBox="1"/>
            <p:nvPr/>
          </p:nvSpPr>
          <p:spPr>
            <a:xfrm>
              <a:off x="183635" y="1477334"/>
              <a:ext cx="1913403" cy="1263423"/>
            </a:xfrm>
            <a:prstGeom prst="rect">
              <a:avLst/>
            </a:prstGeom>
            <a:noFill/>
          </p:spPr>
          <p:txBody>
            <a:bodyPr wrap="square" rtlCol="0">
              <a:spAutoFit/>
            </a:bodyPr>
            <a:lstStyle/>
            <a:p>
              <a:pPr marL="742950" marR="0" lvl="0" indent="-742950" algn="just" defTabSz="913256" rtl="0" eaLnBrk="1" fontAlgn="base" latinLnBrk="0" hangingPunct="1">
                <a:lnSpc>
                  <a:spcPct val="100000"/>
                </a:lnSpc>
                <a:spcBef>
                  <a:spcPct val="0"/>
                </a:spcBef>
                <a:spcAft>
                  <a:spcPct val="0"/>
                </a:spcAft>
                <a:buClrTx/>
                <a:buSzTx/>
                <a:buFontTx/>
                <a:buAutoNum type="arabicPeriod"/>
                <a:tabLst/>
                <a:defRPr/>
              </a:pP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51" name="Group 50">
            <a:extLst>
              <a:ext uri="{FF2B5EF4-FFF2-40B4-BE49-F238E27FC236}">
                <a16:creationId xmlns:a16="http://schemas.microsoft.com/office/drawing/2014/main" xmlns="" id="{C41CFAA6-6438-4757-B49C-780B6727DAED}"/>
              </a:ext>
            </a:extLst>
          </p:cNvPr>
          <p:cNvGrpSpPr/>
          <p:nvPr/>
        </p:nvGrpSpPr>
        <p:grpSpPr>
          <a:xfrm>
            <a:off x="2257061" y="1850452"/>
            <a:ext cx="9685141" cy="1468420"/>
            <a:chOff x="156834" y="1993082"/>
            <a:chExt cx="2183734" cy="2109019"/>
          </a:xfrm>
        </p:grpSpPr>
        <p:sp>
          <p:nvSpPr>
            <p:cNvPr id="52" name="Hexagon 51">
              <a:extLst>
                <a:ext uri="{FF2B5EF4-FFF2-40B4-BE49-F238E27FC236}">
                  <a16:creationId xmlns:a16="http://schemas.microsoft.com/office/drawing/2014/main" xmlns="" id="{E98511CB-5C82-4127-9D0D-44A00807F68E}"/>
                </a:ext>
              </a:extLst>
            </p:cNvPr>
            <p:cNvSpPr/>
            <p:nvPr/>
          </p:nvSpPr>
          <p:spPr>
            <a:xfrm>
              <a:off x="156834" y="1993082"/>
              <a:ext cx="2183734"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xmlns="" id="{72E63824-232E-4FC8-865F-8EA8AEC431CC}"/>
                </a:ext>
              </a:extLst>
            </p:cNvPr>
            <p:cNvSpPr txBox="1"/>
            <p:nvPr/>
          </p:nvSpPr>
          <p:spPr>
            <a:xfrm>
              <a:off x="191927" y="2140062"/>
              <a:ext cx="2109019" cy="93826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2.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Đóng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vai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một</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con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vật</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trong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bài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để</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nói</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về</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công</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việc</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của</a:t>
              </a:r>
              <a:r>
                <a:rPr lang="en-US" altLang="zh-C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mình</a:t>
              </a:r>
              <a:endParaRPr kumimoji="0" lang="en-US" altLang="zh-C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6" name="Picture 5">
            <a:extLst>
              <a:ext uri="{FF2B5EF4-FFF2-40B4-BE49-F238E27FC236}">
                <a16:creationId xmlns:a16="http://schemas.microsoft.com/office/drawing/2014/main" xmlns="" id="{62AFF1E6-8493-4BEB-AD88-34B31DD52FF3}"/>
              </a:ext>
            </a:extLst>
          </p:cNvPr>
          <p:cNvPicPr>
            <a:picLocks noChangeAspect="1"/>
          </p:cNvPicPr>
          <p:nvPr/>
        </p:nvPicPr>
        <p:blipFill>
          <a:blip r:embed="rId7"/>
          <a:stretch>
            <a:fillRect/>
          </a:stretch>
        </p:blipFill>
        <p:spPr>
          <a:xfrm>
            <a:off x="11302409" y="128255"/>
            <a:ext cx="780947" cy="815296"/>
          </a:xfrm>
          <a:prstGeom prst="rect">
            <a:avLst/>
          </a:prstGeom>
        </p:spPr>
      </p:pic>
      <p:sp>
        <p:nvSpPr>
          <p:cNvPr id="37" name="Hexagon 36">
            <a:extLst>
              <a:ext uri="{FF2B5EF4-FFF2-40B4-BE49-F238E27FC236}">
                <a16:creationId xmlns:a16="http://schemas.microsoft.com/office/drawing/2014/main" xmlns="" id="{C68AC6E3-ED1D-4540-BF03-E8B0F50E3ECE}"/>
              </a:ext>
            </a:extLst>
          </p:cNvPr>
          <p:cNvSpPr/>
          <p:nvPr/>
        </p:nvSpPr>
        <p:spPr>
          <a:xfrm>
            <a:off x="2265853" y="3409852"/>
            <a:ext cx="9685141" cy="138449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xmlns="" id="{66F863AD-1BAC-4B3E-B466-1D8EAC0EDC3A}"/>
              </a:ext>
            </a:extLst>
          </p:cNvPr>
          <p:cNvSpPr txBox="1"/>
          <p:nvPr/>
        </p:nvSpPr>
        <p:spPr>
          <a:xfrm>
            <a:off x="2678863" y="3618523"/>
            <a:ext cx="9353770" cy="646331"/>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3. </a:t>
            </a:r>
            <a:r>
              <a:rPr kumimoji="0" lang="en-US" altLang="zh-CN"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Kể</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tên</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những</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việc</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bạn</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nhỏ</a:t>
            </a:r>
            <a:r>
              <a:rPr kumimoji="0" lang="en-US" altLang="zh-CN"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đã</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làm</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trong</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bài</a:t>
            </a:r>
            <a:r>
              <a:rPr lang="en-US"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kumimoji="0" lang="zh-CN" alt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8" name="TextBox 17">
            <a:extLst>
              <a:ext uri="{FF2B5EF4-FFF2-40B4-BE49-F238E27FC236}">
                <a16:creationId xmlns:a16="http://schemas.microsoft.com/office/drawing/2014/main" xmlns="" id="{3F211F57-E2E8-40E6-8DE1-E350B9E6F4B4}"/>
              </a:ext>
            </a:extLst>
          </p:cNvPr>
          <p:cNvSpPr txBox="1"/>
          <p:nvPr/>
        </p:nvSpPr>
        <p:spPr>
          <a:xfrm>
            <a:off x="5470846" y="2841999"/>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31">
            <a:extLst>
              <a:ext uri="{FF2B5EF4-FFF2-40B4-BE49-F238E27FC236}">
                <a16:creationId xmlns:a16="http://schemas.microsoft.com/office/drawing/2014/main" xmlns="" id="{E39552C7-815E-4498-9D9A-985AA85A9C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00" y="5872579"/>
            <a:ext cx="1269508" cy="985421"/>
          </a:xfrm>
          <a:prstGeom prst="rect">
            <a:avLst/>
          </a:prstGeom>
          <a:noFill/>
          <a:extLst>
            <a:ext uri="{909E8E84-426E-40DD-AFC4-6F175D3DCCD1}">
              <a14:hiddenFill xmlns:a14="http://schemas.microsoft.com/office/drawing/2010/main">
                <a:solidFill>
                  <a:srgbClr val="FFFFFF"/>
                </a:solidFill>
              </a14:hiddenFill>
            </a:ext>
          </a:extLst>
        </p:spPr>
      </p:pic>
      <p:sp>
        <p:nvSpPr>
          <p:cNvPr id="33" name="Hexagon 32">
            <a:extLst>
              <a:ext uri="{FF2B5EF4-FFF2-40B4-BE49-F238E27FC236}">
                <a16:creationId xmlns:a16="http://schemas.microsoft.com/office/drawing/2014/main" xmlns="" id="{C68AC6E3-ED1D-4540-BF03-E8B0F50E3ECE}"/>
              </a:ext>
            </a:extLst>
          </p:cNvPr>
          <p:cNvSpPr/>
          <p:nvPr/>
        </p:nvSpPr>
        <p:spPr>
          <a:xfrm>
            <a:off x="2506859" y="4801077"/>
            <a:ext cx="9685141" cy="138449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Theo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512994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xmlns=""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xmlns=""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4" name="TextBox 3">
              <a:extLst>
                <a:ext uri="{FF2B5EF4-FFF2-40B4-BE49-F238E27FC236}">
                  <a16:creationId xmlns:a16="http://schemas.microsoft.com/office/drawing/2014/main" xmlns="" id="{92EFB8FE-2723-4E93-9B72-5EDA9CFFAD6C}"/>
                </a:ext>
              </a:extLst>
            </p:cNvPr>
            <p:cNvSpPr txBox="1"/>
            <p:nvPr/>
          </p:nvSpPr>
          <p:spPr>
            <a:xfrm>
              <a:off x="348022" y="2318206"/>
              <a:ext cx="1711988" cy="1754326"/>
            </a:xfrm>
            <a:prstGeom prst="rect">
              <a:avLst/>
            </a:prstGeom>
            <a:noFill/>
          </p:spPr>
          <p:txBody>
            <a:bodyPr wrap="square" rtlCol="0">
              <a:spAutoFit/>
            </a:bodyPr>
            <a:lstStyle/>
            <a:p>
              <a:pPr algn="ctr" defTabSz="913256" fontAlgn="base">
                <a:spcBef>
                  <a:spcPct val="0"/>
                </a:spcBef>
                <a:spcAft>
                  <a:spcPct val="0"/>
                </a:spcAft>
                <a:defRPr/>
              </a:pPr>
              <a:r>
                <a:rPr lang="en-US" altLang="zh-CN" sz="3600" b="1"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Nội</a:t>
              </a:r>
              <a:r>
                <a:rPr lang="en-US" altLang="zh-CN" sz="3600" b="1"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dung </a:t>
              </a:r>
              <a:r>
                <a:rPr lang="en-US" altLang="zh-CN" sz="3600" b="1"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bài</a:t>
              </a:r>
              <a:endParaRPr lang="zh-CN" alt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xmlns="" id="{FE62F7A7-67DE-4EED-A23A-3695851F37DD}"/>
              </a:ext>
            </a:extLst>
          </p:cNvPr>
          <p:cNvSpPr/>
          <p:nvPr/>
        </p:nvSpPr>
        <p:spPr>
          <a:xfrm>
            <a:off x="2265853" y="238944"/>
            <a:ext cx="9926147" cy="6278814"/>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cs typeface="+mn-ea"/>
              <a:sym typeface="+mn-lt"/>
            </a:endParaRPr>
          </a:p>
        </p:txBody>
      </p:sp>
      <p:pic>
        <p:nvPicPr>
          <p:cNvPr id="6" name="Picture 5">
            <a:extLst>
              <a:ext uri="{FF2B5EF4-FFF2-40B4-BE49-F238E27FC236}">
                <a16:creationId xmlns:a16="http://schemas.microsoft.com/office/drawing/2014/main" xmlns="" id="{62AFF1E6-8493-4BEB-AD88-34B31DD52FF3}"/>
              </a:ext>
            </a:extLst>
          </p:cNvPr>
          <p:cNvPicPr>
            <a:picLocks noChangeAspect="1"/>
          </p:cNvPicPr>
          <p:nvPr/>
        </p:nvPicPr>
        <p:blipFill>
          <a:blip r:embed="rId7"/>
          <a:stretch>
            <a:fillRect/>
          </a:stretch>
        </p:blipFill>
        <p:spPr>
          <a:xfrm>
            <a:off x="11302409" y="128255"/>
            <a:ext cx="780947" cy="815296"/>
          </a:xfrm>
          <a:prstGeom prst="rect">
            <a:avLst/>
          </a:prstGeom>
        </p:spPr>
      </p:pic>
      <p:sp>
        <p:nvSpPr>
          <p:cNvPr id="18" name="TextBox 17">
            <a:extLst>
              <a:ext uri="{FF2B5EF4-FFF2-40B4-BE49-F238E27FC236}">
                <a16:creationId xmlns:a16="http://schemas.microsoft.com/office/drawing/2014/main" xmlns="" id="{3F211F57-E2E8-40E6-8DE1-E350B9E6F4B4}"/>
              </a:ext>
            </a:extLst>
          </p:cNvPr>
          <p:cNvSpPr txBox="1"/>
          <p:nvPr/>
        </p:nvSpPr>
        <p:spPr>
          <a:xfrm>
            <a:off x="5470846" y="2841999"/>
            <a:ext cx="914400" cy="914400"/>
          </a:xfrm>
          <a:prstGeom prst="rect">
            <a:avLst/>
          </a:prstGeom>
          <a:noFill/>
        </p:spPr>
        <p:txBody>
          <a:bodyPr wrap="square" rtlCol="0">
            <a:spAutoFit/>
          </a:bodyPr>
          <a:lstStyle/>
          <a:p>
            <a:pPr>
              <a:defRPr/>
            </a:pPr>
            <a:endParaRPr lang="en-US" dirty="0">
              <a:solidFill>
                <a:prstClr val="black"/>
              </a:solidFill>
            </a:endParaRPr>
          </a:p>
        </p:txBody>
      </p:sp>
      <p:pic>
        <p:nvPicPr>
          <p:cNvPr id="32" name="Picture 31">
            <a:extLst>
              <a:ext uri="{FF2B5EF4-FFF2-40B4-BE49-F238E27FC236}">
                <a16:creationId xmlns:a16="http://schemas.microsoft.com/office/drawing/2014/main" xmlns="" id="{E39552C7-815E-4498-9D9A-985AA85A9CC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00" y="5872579"/>
            <a:ext cx="1269508" cy="985421"/>
          </a:xfrm>
          <a:prstGeom prst="rect">
            <a:avLst/>
          </a:prstGeom>
          <a:noFill/>
          <a:extLst>
            <a:ext uri="{909E8E84-426E-40DD-AFC4-6F175D3DCCD1}">
              <a14:hiddenFill xmlns:a14="http://schemas.microsoft.com/office/drawing/2010/main">
                <a:solidFill>
                  <a:srgbClr val="FFFFFF"/>
                </a:solidFill>
              </a14:hiddenFill>
            </a:ext>
          </a:extLst>
        </p:spPr>
      </p:pic>
      <p:sp>
        <p:nvSpPr>
          <p:cNvPr id="33" name="Hexagon 32">
            <a:extLst>
              <a:ext uri="{FF2B5EF4-FFF2-40B4-BE49-F238E27FC236}">
                <a16:creationId xmlns:a16="http://schemas.microsoft.com/office/drawing/2014/main" xmlns="" id="{C68AC6E3-ED1D-4540-BF03-E8B0F50E3ECE}"/>
              </a:ext>
            </a:extLst>
          </p:cNvPr>
          <p:cNvSpPr/>
          <p:nvPr/>
        </p:nvSpPr>
        <p:spPr>
          <a:xfrm>
            <a:off x="2265853" y="1710790"/>
            <a:ext cx="9817503" cy="3379956"/>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biết</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quý</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thời</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lao</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5400"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2036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3">
            <a:extLst>
              <a:ext uri="{FF2B5EF4-FFF2-40B4-BE49-F238E27FC236}">
                <a16:creationId xmlns:a16="http://schemas.microsoft.com/office/drawing/2014/main" xmlns="" id="{171ACA6A-3677-4982-9EF3-A41A4020501B}"/>
              </a:ext>
            </a:extLst>
          </p:cNvPr>
          <p:cNvSpPr/>
          <p:nvPr/>
        </p:nvSpPr>
        <p:spPr>
          <a:xfrm>
            <a:off x="868680" y="125312"/>
            <a:ext cx="1440411" cy="606101"/>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000">
              <a:solidFill>
                <a:prstClr val="black">
                  <a:lumMod val="75000"/>
                  <a:lumOff val="25000"/>
                </a:prstClr>
              </a:solidFill>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3" name="TextBox 12">
            <a:extLst>
              <a:ext uri="{FF2B5EF4-FFF2-40B4-BE49-F238E27FC236}">
                <a16:creationId xmlns:a16="http://schemas.microsoft.com/office/drawing/2014/main" xmlns="" id="{CF4B6D55-9414-4DD7-8435-0D9B28C98F2C}"/>
              </a:ext>
            </a:extLst>
          </p:cNvPr>
          <p:cNvSpPr txBox="1"/>
          <p:nvPr/>
        </p:nvSpPr>
        <p:spPr>
          <a:xfrm>
            <a:off x="3214108" y="103793"/>
            <a:ext cx="6168283" cy="769441"/>
          </a:xfrm>
          <a:prstGeom prst="rect">
            <a:avLst/>
          </a:prstGeom>
          <a:noFill/>
        </p:spPr>
        <p:txBody>
          <a:bodyPr wrap="square" rtlCol="0">
            <a:spAutoFit/>
          </a:bodyPr>
          <a:lstStyle/>
          <a:p>
            <a:pPr algn="ctr">
              <a:defRPr/>
            </a:pP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Làm</a:t>
            </a:r>
            <a:r>
              <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 </a:t>
            </a: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việc</a:t>
            </a:r>
            <a:r>
              <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 </a:t>
            </a: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thật</a:t>
            </a:r>
            <a:r>
              <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 </a:t>
            </a: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là</a:t>
            </a:r>
            <a:r>
              <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 </a:t>
            </a:r>
            <a:r>
              <a:rPr lang="en-US" sz="4400" dirty="0" err="1">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rPr>
              <a:t>vui</a:t>
            </a:r>
            <a:endParaRPr lang="en-US" sz="4400" dirty="0">
              <a:solidFill>
                <a:prstClr val="black">
                  <a:lumMod val="85000"/>
                  <a:lumOff val="15000"/>
                </a:prstClr>
              </a:solidFill>
              <a:effectLst>
                <a:outerShdw blurRad="50800" dist="38100" dir="8100000" algn="tr" rotWithShape="0">
                  <a:prstClr val="black">
                    <a:alpha val="40000"/>
                  </a:prstClr>
                </a:outerShdw>
              </a:effectLst>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197503" y="873235"/>
            <a:ext cx="11733659" cy="59056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defRPr/>
            </a:pP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ta, mọi người đều làm việc.</a:t>
            </a:r>
          </a:p>
          <a:p>
            <a:pPr algn="just">
              <a:lnSpc>
                <a:spcPct val="150000"/>
              </a:lnSpc>
              <a:defRPr/>
            </a:pP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Cái đồng hồ tích tắc báo phút, báo giờ.</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Con gà trống gáy vang ò … ó … o, báo cho mọi người biết trời sắp sáng, mau mau thức dậy.</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Con tu hú kêu tu hú, tu hú. Thế là sắp đến mùa vải chín.</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Chim bắt sâu, bảo vệ mùa màng.</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Cành đào nở hoa cho sắc xuân thêm rực rỡ, ngày xuân thêm tưng bừng.</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Chim</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cú</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mèo</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chập</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chững</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đứng</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hốc</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cây</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rúc</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cú</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cú</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cũng</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ích</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6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ruộng</a:t>
            </a: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lnSpc>
                <a:spcPct val="150000"/>
              </a:lnSpc>
              <a:defRPr/>
            </a:pPr>
            <a:r>
              <a:rPr lang="en-US"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bé quét nhà, nhặt rau, chơi với em đỡ mẹ. Bé luôn luôn bận rộn, mà lúc nào cũng vui</a:t>
            </a:r>
            <a:r>
              <a:rPr lang="vi-VN" sz="2600" b="1"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9" name="Group 18">
            <a:extLst>
              <a:ext uri="{FF2B5EF4-FFF2-40B4-BE49-F238E27FC236}">
                <a16:creationId xmlns:a16="http://schemas.microsoft.com/office/drawing/2014/main" xmlns="" id="{ABB0D0B8-7AF7-475A-98C8-1C147E1D18A1}"/>
              </a:ext>
            </a:extLst>
          </p:cNvPr>
          <p:cNvGrpSpPr/>
          <p:nvPr/>
        </p:nvGrpSpPr>
        <p:grpSpPr>
          <a:xfrm>
            <a:off x="408619" y="103793"/>
            <a:ext cx="2994532" cy="649137"/>
            <a:chOff x="708943" y="6110866"/>
            <a:chExt cx="5825836" cy="649137"/>
          </a:xfrm>
        </p:grpSpPr>
        <p:sp>
          <p:nvSpPr>
            <p:cNvPr id="20" name="TextBox 19">
              <a:extLst>
                <a:ext uri="{FF2B5EF4-FFF2-40B4-BE49-F238E27FC236}">
                  <a16:creationId xmlns:a16="http://schemas.microsoft.com/office/drawing/2014/main" xmlns="" id="{25EC63D3-BD07-43A0-B5E1-D7330F36F675}"/>
                </a:ext>
              </a:extLst>
            </p:cNvPr>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algn="ctr">
                <a:defRPr/>
              </a:pPr>
              <a:endParaRPr lang="en-US" sz="2400" dirty="0">
                <a:solidFill>
                  <a:prstClr val="white"/>
                </a:solidFill>
                <a:latin typeface="Arial-Rounded" pitchFamily="34" charset="0"/>
                <a:ea typeface="Arial-Rounded" pitchFamily="34" charset="0"/>
                <a:cs typeface="Arial-Rounded" pitchFamily="34" charset="0"/>
              </a:endParaRPr>
            </a:p>
          </p:txBody>
        </p:sp>
        <p:sp>
          <p:nvSpPr>
            <p:cNvPr id="21" name="TextBox 20">
              <a:extLst>
                <a:ext uri="{FF2B5EF4-FFF2-40B4-BE49-F238E27FC236}">
                  <a16:creationId xmlns:a16="http://schemas.microsoft.com/office/drawing/2014/main" xmlns="" id="{BDA221B9-292A-47BB-A038-E13C026A0E52}"/>
                </a:ext>
              </a:extLst>
            </p:cNvPr>
            <p:cNvSpPr txBox="1"/>
            <p:nvPr/>
          </p:nvSpPr>
          <p:spPr>
            <a:xfrm>
              <a:off x="799817" y="6168103"/>
              <a:ext cx="5660975" cy="584775"/>
            </a:xfrm>
            <a:prstGeom prst="rect">
              <a:avLst/>
            </a:prstGeom>
            <a:noFill/>
          </p:spPr>
          <p:txBody>
            <a:bodyPr wrap="square">
              <a:spAutoFit/>
            </a:bodyPr>
            <a:lstStyle/>
            <a:p>
              <a:pPr algn="ctr">
                <a:defRPr/>
              </a:pPr>
              <a:r>
                <a:rPr lang="en-US" sz="3200" dirty="0" err="1" smtClean="0">
                  <a:solidFill>
                    <a:prstClr val="white"/>
                  </a:solidFill>
                  <a:latin typeface="Arial-Rounded" pitchFamily="34" charset="0"/>
                  <a:ea typeface="Arial-Rounded" pitchFamily="34" charset="0"/>
                  <a:cs typeface="Arial-Rounded" pitchFamily="34" charset="0"/>
                </a:rPr>
                <a:t>Luyện</a:t>
              </a:r>
              <a:r>
                <a:rPr lang="en-US" sz="3200" dirty="0" smtClean="0">
                  <a:solidFill>
                    <a:prstClr val="white"/>
                  </a:solidFill>
                  <a:latin typeface="Arial-Rounded" pitchFamily="34" charset="0"/>
                  <a:ea typeface="Arial-Rounded" pitchFamily="34" charset="0"/>
                  <a:cs typeface="Arial-Rounded" pitchFamily="34" charset="0"/>
                </a:rPr>
                <a:t> </a:t>
              </a:r>
              <a:r>
                <a:rPr lang="en-US" sz="3200" dirty="0" err="1" smtClean="0">
                  <a:solidFill>
                    <a:prstClr val="white"/>
                  </a:solidFill>
                  <a:latin typeface="Arial-Rounded" pitchFamily="34" charset="0"/>
                  <a:ea typeface="Arial-Rounded" pitchFamily="34" charset="0"/>
                  <a:cs typeface="Arial-Rounded" pitchFamily="34" charset="0"/>
                </a:rPr>
                <a:t>đọc</a:t>
              </a:r>
              <a:r>
                <a:rPr lang="en-US" sz="3200" dirty="0" smtClean="0">
                  <a:solidFill>
                    <a:prstClr val="white"/>
                  </a:solidFill>
                  <a:latin typeface="Arial-Rounded" pitchFamily="34" charset="0"/>
                  <a:ea typeface="Arial-Rounded" pitchFamily="34" charset="0"/>
                  <a:cs typeface="Arial-Rounded" pitchFamily="34" charset="0"/>
                </a:rPr>
                <a:t> </a:t>
              </a:r>
              <a:r>
                <a:rPr lang="en-US" sz="3200" dirty="0" err="1" smtClean="0">
                  <a:solidFill>
                    <a:prstClr val="white"/>
                  </a:solidFill>
                  <a:latin typeface="Arial-Rounded" pitchFamily="34" charset="0"/>
                  <a:ea typeface="Arial-Rounded" pitchFamily="34" charset="0"/>
                  <a:cs typeface="Arial-Rounded" pitchFamily="34" charset="0"/>
                </a:rPr>
                <a:t>lại</a:t>
              </a:r>
              <a:endParaRPr lang="en-US" sz="3200" dirty="0">
                <a:solidFill>
                  <a:prstClr val="white"/>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423386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B01D67A-9769-4389-B47D-AF1F19007998}"/>
              </a:ext>
            </a:extLst>
          </p:cNvPr>
          <p:cNvPicPr>
            <a:picLocks noChangeAspect="1"/>
          </p:cNvPicPr>
          <p:nvPr/>
        </p:nvPicPr>
        <p:blipFill>
          <a:blip r:embed="rId2"/>
          <a:stretch>
            <a:fillRect/>
          </a:stretch>
        </p:blipFill>
        <p:spPr>
          <a:xfrm>
            <a:off x="386863" y="1055077"/>
            <a:ext cx="11543298" cy="5363307"/>
          </a:xfrm>
          <a:prstGeom prst="rect">
            <a:avLst/>
          </a:prstGeom>
        </p:spPr>
      </p:pic>
      <p:cxnSp>
        <p:nvCxnSpPr>
          <p:cNvPr id="5" name="Straight Arrow Connector 4">
            <a:extLst>
              <a:ext uri="{FF2B5EF4-FFF2-40B4-BE49-F238E27FC236}">
                <a16:creationId xmlns:a16="http://schemas.microsoft.com/office/drawing/2014/main" xmlns="" id="{8391253C-036C-41E1-BFF8-B413A12DE57C}"/>
              </a:ext>
            </a:extLst>
          </p:cNvPr>
          <p:cNvCxnSpPr/>
          <p:nvPr/>
        </p:nvCxnSpPr>
        <p:spPr>
          <a:xfrm>
            <a:off x="5320829" y="3469043"/>
            <a:ext cx="777007" cy="11898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xmlns="" id="{DBB8982A-34C8-4FCD-B00A-0F6C91CF66CD}"/>
              </a:ext>
            </a:extLst>
          </p:cNvPr>
          <p:cNvCxnSpPr/>
          <p:nvPr/>
        </p:nvCxnSpPr>
        <p:spPr>
          <a:xfrm>
            <a:off x="5339155" y="4579733"/>
            <a:ext cx="665991" cy="11867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xmlns="" id="{01818F2D-C538-4663-8E90-CE16A07B8978}"/>
              </a:ext>
            </a:extLst>
          </p:cNvPr>
          <p:cNvCxnSpPr/>
          <p:nvPr/>
        </p:nvCxnSpPr>
        <p:spPr>
          <a:xfrm flipV="1">
            <a:off x="5337672" y="3587262"/>
            <a:ext cx="667474" cy="217921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xmlns="" id="{5FBF4A4B-2A63-4C4D-9527-EC52E6B251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492" y="0"/>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0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xmlns="" id="{CC5C8709-7A46-402B-B40B-9A1479C8BF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2492" y="0"/>
            <a:ext cx="1269508" cy="9854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08CC8F3F-F679-497C-88AF-CD43454C89E4}"/>
              </a:ext>
            </a:extLst>
          </p:cNvPr>
          <p:cNvSpPr txBox="1"/>
          <p:nvPr/>
        </p:nvSpPr>
        <p:spPr>
          <a:xfrm>
            <a:off x="423667" y="1310667"/>
            <a:ext cx="107814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2.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Đặt</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nêu</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hoạt</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0000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08988647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xmlns=""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pic>
        <p:nvPicPr>
          <p:cNvPr id="13" name="Picture 12">
            <a:extLst>
              <a:ext uri="{FF2B5EF4-FFF2-40B4-BE49-F238E27FC236}">
                <a16:creationId xmlns:a16="http://schemas.microsoft.com/office/drawing/2014/main" xmlns="" id="{57B20D0C-DE19-4B21-B96C-E74EF827852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159" y="5900387"/>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452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5"/>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6" cstate="print">
              <a:extLst>
                <a:ext uri="{BEBA8EAE-BF5A-486C-A8C5-ECC9F3942E4B}">
                  <a14:imgProps xmlns:a14="http://schemas.microsoft.com/office/drawing/2010/main">
                    <a14:imgLayer r:embed="rId7">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8"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804072" y="2728265"/>
            <a:ext cx="7818554" cy="4404819"/>
          </a:xfrm>
          <a:prstGeom prst="rect">
            <a:avLst/>
          </a:prstGeom>
          <a:noFill/>
          <a:extLst>
            <a:ext uri="{909E8E84-426E-40DD-AFC4-6F175D3DCCD1}">
              <a14:hiddenFill xmlns:a14="http://schemas.microsoft.com/office/drawing/2010/main">
                <a:solidFill>
                  <a:srgbClr val="FFFFFF"/>
                </a:solidFill>
              </a14:hiddenFill>
            </a:ext>
          </a:extLst>
        </p:spPr>
      </p:pic>
      <p:pic>
        <p:nvPicPr>
          <p:cNvPr id="2" name="GiupMe-NhatLanVy_4fey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9398" y="300646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1000"/>
                                        <p:tgtEl>
                                          <p:spTgt spid="2"/>
                                        </p:tgtEl>
                                      </p:cBhvr>
                                    </p:animEffect>
                                    <p:anim calcmode="lin" valueType="num">
                                      <p:cBhvr>
                                        <p:cTn id="67" dur="1000" fill="hold"/>
                                        <p:tgtEl>
                                          <p:spTgt spid="2"/>
                                        </p:tgtEl>
                                        <p:attrNameLst>
                                          <p:attrName>ppt_x</p:attrName>
                                        </p:attrNameLst>
                                      </p:cBhvr>
                                      <p:tavLst>
                                        <p:tav tm="0">
                                          <p:val>
                                            <p:strVal val="#ppt_x"/>
                                          </p:val>
                                        </p:tav>
                                        <p:tav tm="100000">
                                          <p:val>
                                            <p:strVal val="#ppt_x"/>
                                          </p:val>
                                        </p:tav>
                                      </p:tavLst>
                                    </p:anim>
                                    <p:anim calcmode="lin" valueType="num">
                                      <p:cBhvr>
                                        <p:cTn id="6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2"/>
                </p:tgtEl>
              </p:cMediaNode>
            </p:audio>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39">
            <a:extLst>
              <a:ext uri="{FF2B5EF4-FFF2-40B4-BE49-F238E27FC236}">
                <a16:creationId xmlns:a16="http://schemas.microsoft.com/office/drawing/2014/main" xmlns="" id="{1FC1B029-8E06-4389-BBAF-FBB610AB7ABC}"/>
              </a:ext>
            </a:extLst>
          </p:cNvPr>
          <p:cNvGrpSpPr/>
          <p:nvPr/>
        </p:nvGrpSpPr>
        <p:grpSpPr>
          <a:xfrm>
            <a:off x="0" y="98319"/>
            <a:ext cx="1158949" cy="1247005"/>
            <a:chOff x="1353570" y="1860082"/>
            <a:chExt cx="1425587" cy="1247005"/>
          </a:xfrm>
        </p:grpSpPr>
        <p:sp>
          <p:nvSpPr>
            <p:cNvPr id="3" name="16">
              <a:extLst>
                <a:ext uri="{FF2B5EF4-FFF2-40B4-BE49-F238E27FC236}">
                  <a16:creationId xmlns:a16="http://schemas.microsoft.com/office/drawing/2014/main" xmlns="" id="{D5AFD823-7D61-4524-A39E-AD20CCA97136}"/>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4" name="24">
              <a:extLst>
                <a:ext uri="{FF2B5EF4-FFF2-40B4-BE49-F238E27FC236}">
                  <a16:creationId xmlns:a16="http://schemas.microsoft.com/office/drawing/2014/main" xmlns="" id="{BFB1152D-C34F-44B4-B182-1CAE54F5EF5B}"/>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ea"/>
                  <a:sym typeface="+mn-lt"/>
                </a:rPr>
                <a:t>Đọc</a:t>
              </a:r>
              <a:endParaRPr kumimoji="0" lang="zh-CN" altLang="en-US" sz="24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ea"/>
                <a:sym typeface="+mn-lt"/>
              </a:endParaRPr>
            </a:p>
          </p:txBody>
        </p:sp>
        <p:sp>
          <p:nvSpPr>
            <p:cNvPr id="5" name="AutoShape 3">
              <a:extLst>
                <a:ext uri="{FF2B5EF4-FFF2-40B4-BE49-F238E27FC236}">
                  <a16:creationId xmlns:a16="http://schemas.microsoft.com/office/drawing/2014/main" xmlns="" id="{C1B58A05-7728-4AFD-9CDF-FFE41226AA31}"/>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pic>
        <p:nvPicPr>
          <p:cNvPr id="6" name="18">
            <a:extLst>
              <a:ext uri="{FF2B5EF4-FFF2-40B4-BE49-F238E27FC236}">
                <a16:creationId xmlns:a16="http://schemas.microsoft.com/office/drawing/2014/main" xmlns="" id="{9B8C6333-652F-4701-A1A9-853082A628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pic>
        <p:nvPicPr>
          <p:cNvPr id="9" name="Picture 8">
            <a:extLst>
              <a:ext uri="{FF2B5EF4-FFF2-40B4-BE49-F238E27FC236}">
                <a16:creationId xmlns:a16="http://schemas.microsoft.com/office/drawing/2014/main" xmlns="" id="{A4F01DED-D5EC-4E30-9808-76111614ABF0}"/>
              </a:ext>
            </a:extLst>
          </p:cNvPr>
          <p:cNvPicPr>
            <a:picLocks noChangeAspect="1"/>
          </p:cNvPicPr>
          <p:nvPr/>
        </p:nvPicPr>
        <p:blipFill>
          <a:blip r:embed="rId3"/>
          <a:stretch>
            <a:fillRect/>
          </a:stretch>
        </p:blipFill>
        <p:spPr>
          <a:xfrm>
            <a:off x="1717673" y="721821"/>
            <a:ext cx="8027582" cy="3328015"/>
          </a:xfrm>
          <a:prstGeom prst="rect">
            <a:avLst/>
          </a:prstGeom>
        </p:spPr>
      </p:pic>
      <p:sp>
        <p:nvSpPr>
          <p:cNvPr id="10" name="Speech Bubble: Rectangle with Corners Rounded 9">
            <a:extLst>
              <a:ext uri="{FF2B5EF4-FFF2-40B4-BE49-F238E27FC236}">
                <a16:creationId xmlns:a16="http://schemas.microsoft.com/office/drawing/2014/main" xmlns="" id="{233E4FA5-0BAB-4A57-BD22-FD8A5F7E5ECD}"/>
              </a:ext>
            </a:extLst>
          </p:cNvPr>
          <p:cNvSpPr/>
          <p:nvPr/>
        </p:nvSpPr>
        <p:spPr>
          <a:xfrm>
            <a:off x="2481943" y="4529470"/>
            <a:ext cx="7232854" cy="1499190"/>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đang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Con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gà</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trống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đang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gáy</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xmlns="" id="{8ABA7D79-9187-4B75-8D58-003FC9313F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492" y="0"/>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176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xmlns="" id="{8A11654C-DDDF-4ABA-8EEF-C17775ED0FF5}"/>
              </a:ext>
            </a:extLst>
          </p:cNvPr>
          <p:cNvSpPr/>
          <p:nvPr/>
        </p:nvSpPr>
        <p:spPr>
          <a:xfrm>
            <a:off x="2106487" y="0"/>
            <a:ext cx="5558816" cy="6856754"/>
          </a:xfrm>
          <a:custGeom>
            <a:avLst/>
            <a:gdLst>
              <a:gd name="connsiteX0" fmla="*/ 0 w 5558816"/>
              <a:gd name="connsiteY0" fmla="*/ 0 h 6881992"/>
              <a:gd name="connsiteX1" fmla="*/ 182458 w 5558816"/>
              <a:gd name="connsiteY1" fmla="*/ 0 h 6881992"/>
              <a:gd name="connsiteX2" fmla="*/ 5558816 w 5558816"/>
              <a:gd name="connsiteY2" fmla="*/ 6881992 h 6881992"/>
              <a:gd name="connsiteX3" fmla="*/ 0 w 5558816"/>
              <a:gd name="connsiteY3" fmla="*/ 6881992 h 6881992"/>
            </a:gdLst>
            <a:ahLst/>
            <a:cxnLst>
              <a:cxn ang="0">
                <a:pos x="connsiteX0" y="connsiteY0"/>
              </a:cxn>
              <a:cxn ang="0">
                <a:pos x="connsiteX1" y="connsiteY1"/>
              </a:cxn>
              <a:cxn ang="0">
                <a:pos x="connsiteX2" y="connsiteY2"/>
              </a:cxn>
              <a:cxn ang="0">
                <a:pos x="connsiteX3" y="connsiteY3"/>
              </a:cxn>
            </a:cxnLst>
            <a:rect l="l" t="t" r="r" b="b"/>
            <a:pathLst>
              <a:path w="5558816" h="6881992">
                <a:moveTo>
                  <a:pt x="0" y="0"/>
                </a:moveTo>
                <a:lnTo>
                  <a:pt x="182458" y="0"/>
                </a:lnTo>
                <a:lnTo>
                  <a:pt x="5558816" y="6881992"/>
                </a:lnTo>
                <a:lnTo>
                  <a:pt x="0" y="6881992"/>
                </a:lnTo>
                <a:close/>
              </a:path>
            </a:pathLst>
          </a:cu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3" name="3">
            <a:extLst>
              <a:ext uri="{FF2B5EF4-FFF2-40B4-BE49-F238E27FC236}">
                <a16:creationId xmlns:a16="http://schemas.microsoft.com/office/drawing/2014/main" xmlns="" id="{0A295D24-B15B-42B1-8DE2-8741941BE604}"/>
              </a:ext>
            </a:extLst>
          </p:cNvPr>
          <p:cNvSpPr/>
          <p:nvPr/>
        </p:nvSpPr>
        <p:spPr>
          <a:xfrm>
            <a:off x="-17252" y="1246"/>
            <a:ext cx="2198450" cy="6858000"/>
          </a:xfrm>
          <a:prstGeom prst="rect">
            <a:avLst/>
          </a:pr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6">
            <a:extLst>
              <a:ext uri="{FF2B5EF4-FFF2-40B4-BE49-F238E27FC236}">
                <a16:creationId xmlns:a16="http://schemas.microsoft.com/office/drawing/2014/main" xmlns="" id="{67085E1A-1A05-4834-BDFE-A021CD217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95" t="13963" r="15432" b="9410"/>
          <a:stretch/>
        </p:blipFill>
        <p:spPr>
          <a:xfrm rot="5400000">
            <a:off x="3252282" y="-917042"/>
            <a:ext cx="5468049" cy="8556553"/>
          </a:xfrm>
          <a:prstGeom prst="rect">
            <a:avLst/>
          </a:prstGeom>
          <a:effectLst>
            <a:outerShdw blurRad="152400" dist="76200" dir="5400000" algn="t" rotWithShape="0">
              <a:prstClr val="black">
                <a:alpha val="40000"/>
              </a:prstClr>
            </a:outerShdw>
          </a:effectLst>
        </p:spPr>
      </p:pic>
      <p:cxnSp>
        <p:nvCxnSpPr>
          <p:cNvPr id="5" name="17">
            <a:extLst>
              <a:ext uri="{FF2B5EF4-FFF2-40B4-BE49-F238E27FC236}">
                <a16:creationId xmlns:a16="http://schemas.microsoft.com/office/drawing/2014/main" xmlns="" id="{9E33FF87-1BC4-40F9-ADF7-1CBE9AB121CF}"/>
              </a:ext>
            </a:extLst>
          </p:cNvPr>
          <p:cNvCxnSpPr>
            <a:cxnSpLocks/>
          </p:cNvCxnSpPr>
          <p:nvPr/>
        </p:nvCxnSpPr>
        <p:spPr>
          <a:xfrm>
            <a:off x="724619" y="2518913"/>
            <a:ext cx="98341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19">
            <a:extLst>
              <a:ext uri="{FF2B5EF4-FFF2-40B4-BE49-F238E27FC236}">
                <a16:creationId xmlns:a16="http://schemas.microsoft.com/office/drawing/2014/main" xmlns="" id="{CF742677-0762-4856-B619-D7E63B6E5EBE}"/>
              </a:ext>
            </a:extLst>
          </p:cNvPr>
          <p:cNvCxnSpPr>
            <a:cxnSpLocks/>
          </p:cNvCxnSpPr>
          <p:nvPr/>
        </p:nvCxnSpPr>
        <p:spPr>
          <a:xfrm>
            <a:off x="1009290" y="2664441"/>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21">
            <a:extLst>
              <a:ext uri="{FF2B5EF4-FFF2-40B4-BE49-F238E27FC236}">
                <a16:creationId xmlns:a16="http://schemas.microsoft.com/office/drawing/2014/main" xmlns="" id="{3D061997-5C91-4D28-9FCA-CE356C6FBF87}"/>
              </a:ext>
            </a:extLst>
          </p:cNvPr>
          <p:cNvCxnSpPr>
            <a:cxnSpLocks/>
          </p:cNvCxnSpPr>
          <p:nvPr/>
        </p:nvCxnSpPr>
        <p:spPr>
          <a:xfrm>
            <a:off x="2280565" y="1023116"/>
            <a:ext cx="3795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22">
            <a:extLst>
              <a:ext uri="{FF2B5EF4-FFF2-40B4-BE49-F238E27FC236}">
                <a16:creationId xmlns:a16="http://schemas.microsoft.com/office/drawing/2014/main" xmlns="" id="{EF1D8500-3039-41BE-8642-FB07BFED60B8}"/>
              </a:ext>
            </a:extLst>
          </p:cNvPr>
          <p:cNvCxnSpPr>
            <a:cxnSpLocks/>
          </p:cNvCxnSpPr>
          <p:nvPr/>
        </p:nvCxnSpPr>
        <p:spPr>
          <a:xfrm>
            <a:off x="10389395" y="1333667"/>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24">
            <a:extLst>
              <a:ext uri="{FF2B5EF4-FFF2-40B4-BE49-F238E27FC236}">
                <a16:creationId xmlns:a16="http://schemas.microsoft.com/office/drawing/2014/main" xmlns="" id="{EDD2C576-0A0B-4FEC-A6B9-57D4B2CA893C}"/>
              </a:ext>
            </a:extLst>
          </p:cNvPr>
          <p:cNvCxnSpPr>
            <a:cxnSpLocks/>
          </p:cNvCxnSpPr>
          <p:nvPr/>
        </p:nvCxnSpPr>
        <p:spPr>
          <a:xfrm>
            <a:off x="10803463" y="119564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25">
            <a:extLst>
              <a:ext uri="{FF2B5EF4-FFF2-40B4-BE49-F238E27FC236}">
                <a16:creationId xmlns:a16="http://schemas.microsoft.com/office/drawing/2014/main" xmlns="" id="{093F6B2F-9E8C-435D-B763-AEA8C219A7F0}"/>
              </a:ext>
            </a:extLst>
          </p:cNvPr>
          <p:cNvCxnSpPr>
            <a:cxnSpLocks/>
          </p:cNvCxnSpPr>
          <p:nvPr/>
        </p:nvCxnSpPr>
        <p:spPr>
          <a:xfrm>
            <a:off x="10724229" y="3775494"/>
            <a:ext cx="6696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26">
            <a:extLst>
              <a:ext uri="{FF2B5EF4-FFF2-40B4-BE49-F238E27FC236}">
                <a16:creationId xmlns:a16="http://schemas.microsoft.com/office/drawing/2014/main" xmlns="" id="{09DA45AC-4D60-4EEA-866A-00FB0EB0DE3B}"/>
              </a:ext>
            </a:extLst>
          </p:cNvPr>
          <p:cNvCxnSpPr>
            <a:cxnSpLocks/>
          </p:cNvCxnSpPr>
          <p:nvPr/>
        </p:nvCxnSpPr>
        <p:spPr>
          <a:xfrm>
            <a:off x="10882697" y="3901657"/>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28">
            <a:extLst>
              <a:ext uri="{FF2B5EF4-FFF2-40B4-BE49-F238E27FC236}">
                <a16:creationId xmlns:a16="http://schemas.microsoft.com/office/drawing/2014/main" xmlns="" id="{90F128AB-2A4E-43E5-97F4-22CC7D474E71}"/>
              </a:ext>
            </a:extLst>
          </p:cNvPr>
          <p:cNvCxnSpPr>
            <a:cxnSpLocks/>
          </p:cNvCxnSpPr>
          <p:nvPr/>
        </p:nvCxnSpPr>
        <p:spPr>
          <a:xfrm>
            <a:off x="4885895" y="6230789"/>
            <a:ext cx="255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29">
            <a:extLst>
              <a:ext uri="{FF2B5EF4-FFF2-40B4-BE49-F238E27FC236}">
                <a16:creationId xmlns:a16="http://schemas.microsoft.com/office/drawing/2014/main" xmlns="" id="{F6FBD7E5-A848-45DA-B90A-601AD7BFDA61}"/>
              </a:ext>
            </a:extLst>
          </p:cNvPr>
          <p:cNvSpPr/>
          <p:nvPr/>
        </p:nvSpPr>
        <p:spPr>
          <a:xfrm>
            <a:off x="1684185" y="3901657"/>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30">
            <a:extLst>
              <a:ext uri="{FF2B5EF4-FFF2-40B4-BE49-F238E27FC236}">
                <a16:creationId xmlns:a16="http://schemas.microsoft.com/office/drawing/2014/main" xmlns="" id="{DAC81680-EC3C-456B-AC1B-B4D62833278A}"/>
              </a:ext>
            </a:extLst>
          </p:cNvPr>
          <p:cNvSpPr/>
          <p:nvPr/>
        </p:nvSpPr>
        <p:spPr>
          <a:xfrm>
            <a:off x="1684185" y="4169395"/>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31">
            <a:extLst>
              <a:ext uri="{FF2B5EF4-FFF2-40B4-BE49-F238E27FC236}">
                <a16:creationId xmlns:a16="http://schemas.microsoft.com/office/drawing/2014/main" xmlns="" id="{B7E8A5F4-80D0-4378-873A-1AFC6C936174}"/>
              </a:ext>
            </a:extLst>
          </p:cNvPr>
          <p:cNvSpPr/>
          <p:nvPr/>
        </p:nvSpPr>
        <p:spPr>
          <a:xfrm>
            <a:off x="1681311" y="4477072"/>
            <a:ext cx="12652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32">
            <a:extLst>
              <a:ext uri="{FF2B5EF4-FFF2-40B4-BE49-F238E27FC236}">
                <a16:creationId xmlns:a16="http://schemas.microsoft.com/office/drawing/2014/main" xmlns="" id="{5ED2F97C-03C1-46AA-93B9-D4562065573D}"/>
              </a:ext>
            </a:extLst>
          </p:cNvPr>
          <p:cNvSpPr/>
          <p:nvPr/>
        </p:nvSpPr>
        <p:spPr>
          <a:xfrm>
            <a:off x="10803463" y="2174854"/>
            <a:ext cx="130646" cy="130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7" name="33">
            <a:extLst>
              <a:ext uri="{FF2B5EF4-FFF2-40B4-BE49-F238E27FC236}">
                <a16:creationId xmlns:a16="http://schemas.microsoft.com/office/drawing/2014/main" xmlns="" id="{7EB82FD3-4270-4605-8514-1185115DC8F1}"/>
              </a:ext>
            </a:extLst>
          </p:cNvPr>
          <p:cNvSpPr/>
          <p:nvPr/>
        </p:nvSpPr>
        <p:spPr>
          <a:xfrm>
            <a:off x="9295686" y="6230789"/>
            <a:ext cx="322170" cy="322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 name="34">
            <a:extLst>
              <a:ext uri="{FF2B5EF4-FFF2-40B4-BE49-F238E27FC236}">
                <a16:creationId xmlns:a16="http://schemas.microsoft.com/office/drawing/2014/main" xmlns="" id="{5BC57DCA-E49E-4ECD-9154-FC00806210F4}"/>
              </a:ext>
            </a:extLst>
          </p:cNvPr>
          <p:cNvSpPr/>
          <p:nvPr/>
        </p:nvSpPr>
        <p:spPr>
          <a:xfrm>
            <a:off x="9784141" y="6461396"/>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35">
            <a:extLst>
              <a:ext uri="{FF2B5EF4-FFF2-40B4-BE49-F238E27FC236}">
                <a16:creationId xmlns:a16="http://schemas.microsoft.com/office/drawing/2014/main" xmlns="" id="{B622EADE-7D93-4CA0-BDB3-A16297015644}"/>
              </a:ext>
            </a:extLst>
          </p:cNvPr>
          <p:cNvSpPr/>
          <p:nvPr/>
        </p:nvSpPr>
        <p:spPr>
          <a:xfrm>
            <a:off x="649748" y="963852"/>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36">
            <a:extLst>
              <a:ext uri="{FF2B5EF4-FFF2-40B4-BE49-F238E27FC236}">
                <a16:creationId xmlns:a16="http://schemas.microsoft.com/office/drawing/2014/main" xmlns="" id="{68BC9D8F-F623-4EA4-815D-8DE3483F08F8}"/>
              </a:ext>
            </a:extLst>
          </p:cNvPr>
          <p:cNvSpPr/>
          <p:nvPr/>
        </p:nvSpPr>
        <p:spPr>
          <a:xfrm>
            <a:off x="961988" y="740548"/>
            <a:ext cx="144853"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37">
            <a:extLst>
              <a:ext uri="{FF2B5EF4-FFF2-40B4-BE49-F238E27FC236}">
                <a16:creationId xmlns:a16="http://schemas.microsoft.com/office/drawing/2014/main" xmlns="" id="{8A57394D-355B-4FB7-ACFB-32138A2F51DA}"/>
              </a:ext>
            </a:extLst>
          </p:cNvPr>
          <p:cNvSpPr/>
          <p:nvPr/>
        </p:nvSpPr>
        <p:spPr>
          <a:xfrm>
            <a:off x="943131" y="5351811"/>
            <a:ext cx="231787"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38">
            <a:extLst>
              <a:ext uri="{FF2B5EF4-FFF2-40B4-BE49-F238E27FC236}">
                <a16:creationId xmlns:a16="http://schemas.microsoft.com/office/drawing/2014/main" xmlns="" id="{8E161094-691A-471C-8632-65F1684C5961}"/>
              </a:ext>
            </a:extLst>
          </p:cNvPr>
          <p:cNvSpPr/>
          <p:nvPr/>
        </p:nvSpPr>
        <p:spPr>
          <a:xfrm>
            <a:off x="9835236" y="1101881"/>
            <a:ext cx="93758" cy="93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39">
            <a:extLst>
              <a:ext uri="{FF2B5EF4-FFF2-40B4-BE49-F238E27FC236}">
                <a16:creationId xmlns:a16="http://schemas.microsoft.com/office/drawing/2014/main" xmlns="" id="{D7AC1928-DA19-45C2-8771-B16711E0A7BD}"/>
              </a:ext>
            </a:extLst>
          </p:cNvPr>
          <p:cNvSpPr/>
          <p:nvPr/>
        </p:nvSpPr>
        <p:spPr>
          <a:xfrm>
            <a:off x="11473132" y="4180858"/>
            <a:ext cx="156520" cy="156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TextBox 26">
            <a:extLst>
              <a:ext uri="{FF2B5EF4-FFF2-40B4-BE49-F238E27FC236}">
                <a16:creationId xmlns:a16="http://schemas.microsoft.com/office/drawing/2014/main" xmlns="" id="{D2498525-6E24-4DAE-87BF-7802486B196A}"/>
              </a:ext>
            </a:extLst>
          </p:cNvPr>
          <p:cNvSpPr txBox="1"/>
          <p:nvPr/>
        </p:nvSpPr>
        <p:spPr>
          <a:xfrm>
            <a:off x="2039815" y="2088964"/>
            <a:ext cx="803617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normalizeH="0" noProof="0" dirty="0" smtClean="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6000" b="1" i="0" u="none" strike="noStrike" kern="1200" normalizeH="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6000" b="1" i="0" u="none" strike="noStrike" kern="1200" normalizeH="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6000" b="1" i="0" u="none" strike="noStrike" kern="1200" normalizeH="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000" b="1" i="0" u="none" strike="noStrike" kern="1200" normalizeH="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normalizeH="0" noProof="0" dirty="0" err="1">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rPr>
              <a:t>vui</a:t>
            </a:r>
            <a:endParaRPr kumimoji="0" lang="en-US" sz="6000" b="1" i="0" u="none" strike="noStrike" kern="1200" normalizeH="0" baseline="0" noProof="0" dirty="0">
              <a:ln w="12700">
                <a:solidFill>
                  <a:schemeClr val="accent1"/>
                </a:solidFill>
                <a:prstDash val="solid"/>
              </a:ln>
              <a:solidFill>
                <a:srgbClr val="FF0000"/>
              </a:solidFill>
              <a:effectLst>
                <a:outerShdw dist="38100" dir="2640000" algn="bl" rotWithShape="0">
                  <a:schemeClr val="accent1"/>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xmlns="" id="{D696009B-60B3-4CB5-BDD1-F95D55238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686" y="2664441"/>
            <a:ext cx="2997677" cy="4193560"/>
          </a:xfrm>
          <a:prstGeom prst="rect">
            <a:avLst/>
          </a:prstGeom>
        </p:spPr>
      </p:pic>
    </p:spTree>
    <p:extLst>
      <p:ext uri="{BB962C8B-B14F-4D97-AF65-F5344CB8AC3E}">
        <p14:creationId xmlns:p14="http://schemas.microsoft.com/office/powerpoint/2010/main" val="36153378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52062" y="-2681938"/>
            <a:ext cx="6858000" cy="12221875"/>
          </a:xfrm>
          <a:prstGeom prst="rect">
            <a:avLst/>
          </a:prstGeom>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a16="http://schemas.microsoft.com/office/drawing/2014/main" xmlns=""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a16="http://schemas.microsoft.com/office/drawing/2014/main" xmlns="" id="{C427ADA6-213D-424A-8265-DDE2F08EB70B}"/>
              </a:ext>
            </a:extLst>
          </p:cNvPr>
          <p:cNvSpPr txBox="1"/>
          <p:nvPr/>
        </p:nvSpPr>
        <p:spPr>
          <a:xfrm>
            <a:off x="4222321" y="2524939"/>
            <a:ext cx="5492476" cy="1323391"/>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dirty="0" err="1" smtClean="0">
                <a:solidFill>
                  <a:prstClr val="black"/>
                </a:solidFill>
                <a:latin typeface="Arial-Rounded" pitchFamily="34" charset="0"/>
                <a:ea typeface="Arial-Rounded" pitchFamily="34" charset="0"/>
                <a:cs typeface="Arial-Rounded" pitchFamily="34" charset="0"/>
              </a:rPr>
              <a:t>Luyện</a:t>
            </a:r>
            <a:r>
              <a:rPr lang="en-US" sz="8000" dirty="0" smtClean="0">
                <a:solidFill>
                  <a:prstClr val="black"/>
                </a:solidFill>
                <a:latin typeface="Arial-Rounded" pitchFamily="34" charset="0"/>
                <a:ea typeface="Arial-Rounded" pitchFamily="34" charset="0"/>
                <a:cs typeface="Arial-Rounded" pitchFamily="34" charset="0"/>
              </a:rPr>
              <a:t> đ</a:t>
            </a:r>
            <a:r>
              <a:rPr kumimoji="0" lang="en-US" sz="8000" b="0" i="0" u="none" strike="noStrike" kern="1200" cap="none" spc="0" normalizeH="0" baseline="0" noProof="0" dirty="0" err="1" smtClean="0">
                <a:ln>
                  <a:noFill/>
                </a:ln>
                <a:solidFill>
                  <a:prstClr val="black"/>
                </a:solidFill>
                <a:effectLst/>
                <a:uLnTx/>
                <a:uFillTx/>
                <a:latin typeface="Arial-Rounded" pitchFamily="34" charset="0"/>
                <a:ea typeface="Arial-Rounded" pitchFamily="34" charset="0"/>
                <a:cs typeface="Arial-Rounded" pitchFamily="34" charset="0"/>
              </a:rPr>
              <a:t>ọc</a:t>
            </a:r>
            <a:endParaRPr kumimoji="0" lang="en-US" sz="8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grpSp>
        <p:nvGrpSpPr>
          <p:cNvPr id="30" name="139">
            <a:extLst>
              <a:ext uri="{FF2B5EF4-FFF2-40B4-BE49-F238E27FC236}">
                <a16:creationId xmlns:a16="http://schemas.microsoft.com/office/drawing/2014/main" xmlns="" id="{EB60CA3F-A946-4219-9E8C-B5E600CA0F70}"/>
              </a:ext>
            </a:extLst>
          </p:cNvPr>
          <p:cNvGrpSpPr/>
          <p:nvPr/>
        </p:nvGrpSpPr>
        <p:grpSpPr>
          <a:xfrm>
            <a:off x="86755" y="51066"/>
            <a:ext cx="1213285" cy="1061298"/>
            <a:chOff x="1353570" y="1860082"/>
            <a:chExt cx="1425587" cy="1247005"/>
          </a:xfrm>
        </p:grpSpPr>
        <p:sp>
          <p:nvSpPr>
            <p:cNvPr id="31" name="16">
              <a:extLst>
                <a:ext uri="{FF2B5EF4-FFF2-40B4-BE49-F238E27FC236}">
                  <a16:creationId xmlns:a16="http://schemas.microsoft.com/office/drawing/2014/main" xmlns="" id="{3F9DE229-1895-4C69-97AA-EC06BCAC4819}"/>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2" name="24">
              <a:extLst>
                <a:ext uri="{FF2B5EF4-FFF2-40B4-BE49-F238E27FC236}">
                  <a16:creationId xmlns:a16="http://schemas.microsoft.com/office/drawing/2014/main" xmlns="" id="{41B41C85-81B1-4EBB-BF92-4178F503EC08}"/>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rPr>
                <a:t>1</a:t>
              </a:r>
              <a:endParaRPr kumimoji="0" lang="zh-CN" altLang="en-US"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endParaRPr>
            </a:p>
          </p:txBody>
        </p:sp>
        <p:sp>
          <p:nvSpPr>
            <p:cNvPr id="33" name="AutoShape 3">
              <a:extLst>
                <a:ext uri="{FF2B5EF4-FFF2-40B4-BE49-F238E27FC236}">
                  <a16:creationId xmlns:a16="http://schemas.microsoft.com/office/drawing/2014/main" xmlns=""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pic>
        <p:nvPicPr>
          <p:cNvPr id="17" name="Picture 16">
            <a:extLst>
              <a:ext uri="{FF2B5EF4-FFF2-40B4-BE49-F238E27FC236}">
                <a16:creationId xmlns:a16="http://schemas.microsoft.com/office/drawing/2014/main" xmlns="" id="{962C4B9B-9921-4752-9523-7B8D8DABB0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9" y="5911436"/>
            <a:ext cx="1269508" cy="985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2977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1695411"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ĐỌC</a:t>
              </a:r>
              <a:endParaRPr kumimoji="0" lang="zh-CN" altLang="en-US"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2</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sp>
        <p:nvSpPr>
          <p:cNvPr id="13" name="TextBox 12">
            <a:extLst>
              <a:ext uri="{FF2B5EF4-FFF2-40B4-BE49-F238E27FC236}">
                <a16:creationId xmlns:a16="http://schemas.microsoft.com/office/drawing/2014/main" xmlns="" id="{CF4B6D55-9414-4DD7-8435-0D9B28C98F2C}"/>
              </a:ext>
            </a:extLst>
          </p:cNvPr>
          <p:cNvSpPr txBox="1"/>
          <p:nvPr/>
        </p:nvSpPr>
        <p:spPr>
          <a:xfrm>
            <a:off x="3091015" y="149686"/>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Làm</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việc</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thật</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vui</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74415" y="1158950"/>
            <a:ext cx="8718711" cy="48378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Quanh ta, mọi người đều làm việc.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Cái đồng hồ tích tắc báo phút, báo giờ.</a:t>
            </a:r>
            <a:r>
              <a:rPr kumimoji="0" lang="en-US" sz="2000" b="1" i="0" u="none" strike="noStrike" kern="1200" cap="none" spc="0" normalizeH="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Con gà trống gáy vang ò … ó … o, báo cho mọi người biết trời sắp sáng, mau mau thức dậy.</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Con tu hú kêu tu hú, tu hú. Thế là sắp đến mùa vải chín.</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Chim bắt sâu, bảo vệ mùa màng.</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Cành đào nở hoa cho sắc xuân thêm rực rỡ, ngày xuân thêm tưng bừng.</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Chim</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cú</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mèo</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chập</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chững</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đứng</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trong</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hốc</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cây</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rúc</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cú</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cú</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cũng</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làm</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việc</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có</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ích</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cho</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đồng</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srgbClr val="000000"/>
                </a:solidFill>
                <a:effectLst/>
                <a:uLnTx/>
                <a:uFillTx/>
                <a:ea typeface="Arial-Rounded" panose="020B0500000000000000" pitchFamily="34" charset="0"/>
                <a:cs typeface="Arial-Rounded" panose="020B0500000000000000" pitchFamily="34" charset="0"/>
              </a:rPr>
              <a:t>ruộng</a:t>
            </a: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endPar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Như mọi vật, mọi người, bé cũng làm việc. Bé làm bài, bé đi học, bé quét nhà, nhặt rau, chơi với em đỡ mẹ. Bé luôn luôn bận rộn, mà lúc nào cũng vui.</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ea typeface="Arial-Rounded" panose="020B0500000000000000" pitchFamily="34" charset="0"/>
                <a:cs typeface="Arial-Rounded" panose="020B0500000000000000" pitchFamily="34" charset="0"/>
              </a:rPr>
              <a:t>Theo TÔ HOÀI</a:t>
            </a:r>
          </a:p>
        </p:txBody>
      </p:sp>
      <p:pic>
        <p:nvPicPr>
          <p:cNvPr id="6" name="Picture 5">
            <a:extLst>
              <a:ext uri="{FF2B5EF4-FFF2-40B4-BE49-F238E27FC236}">
                <a16:creationId xmlns:a16="http://schemas.microsoft.com/office/drawing/2014/main" xmlns="" id="{4FC7F95B-D8E0-4D0B-8B2C-79DFD628092C}"/>
              </a:ext>
            </a:extLst>
          </p:cNvPr>
          <p:cNvPicPr>
            <a:picLocks noChangeAspect="1"/>
          </p:cNvPicPr>
          <p:nvPr/>
        </p:nvPicPr>
        <p:blipFill>
          <a:blip r:embed="rId4"/>
          <a:stretch>
            <a:fillRect/>
          </a:stretch>
        </p:blipFill>
        <p:spPr>
          <a:xfrm>
            <a:off x="8793126" y="1154871"/>
            <a:ext cx="3398874" cy="3971044"/>
          </a:xfrm>
          <a:prstGeom prst="rect">
            <a:avLst/>
          </a:prstGeom>
        </p:spPr>
      </p:pic>
    </p:spTree>
    <p:extLst>
      <p:ext uri="{BB962C8B-B14F-4D97-AF65-F5344CB8AC3E}">
        <p14:creationId xmlns:p14="http://schemas.microsoft.com/office/powerpoint/2010/main" val="2464181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35">
            <a:extLst>
              <a:ext uri="{FF2B5EF4-FFF2-40B4-BE49-F238E27FC236}">
                <a16:creationId xmlns:a16="http://schemas.microsoft.com/office/drawing/2014/main" xmlns="" id="{835916E1-3EC8-49F0-A643-915A82461DE0}"/>
              </a:ext>
            </a:extLst>
          </p:cNvPr>
          <p:cNvGrpSpPr/>
          <p:nvPr/>
        </p:nvGrpSpPr>
        <p:grpSpPr>
          <a:xfrm>
            <a:off x="868680" y="39356"/>
            <a:ext cx="1695411" cy="707886"/>
            <a:chOff x="2470108" y="1864944"/>
            <a:chExt cx="2704644" cy="1129272"/>
          </a:xfrm>
        </p:grpSpPr>
        <p:sp>
          <p:nvSpPr>
            <p:cNvPr id="7" name="23">
              <a:extLst>
                <a:ext uri="{FF2B5EF4-FFF2-40B4-BE49-F238E27FC236}">
                  <a16:creationId xmlns:a16="http://schemas.microsoft.com/office/drawing/2014/main" xmlns=""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8" name="137">
              <a:extLst>
                <a:ext uri="{FF2B5EF4-FFF2-40B4-BE49-F238E27FC236}">
                  <a16:creationId xmlns:a16="http://schemas.microsoft.com/office/drawing/2014/main" xmlns="" id="{D0DCA77A-83BB-4959-8249-E4AD05A53C89}"/>
                </a:ext>
              </a:extLst>
            </p:cNvPr>
            <p:cNvSpPr txBox="1"/>
            <p:nvPr/>
          </p:nvSpPr>
          <p:spPr>
            <a:xfrm>
              <a:off x="2722742" y="1864944"/>
              <a:ext cx="2452010" cy="1129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rPr>
                <a:t>ĐỌC</a:t>
              </a:r>
              <a:endParaRPr kumimoji="0" lang="zh-CN" altLang="en-US" sz="4000" b="1" i="0" u="none" strike="noStrike" kern="1200" cap="none" spc="0" normalizeH="0" baseline="0" noProof="0" dirty="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grpSp>
        <p:nvGrpSpPr>
          <p:cNvPr id="9" name="139">
            <a:extLst>
              <a:ext uri="{FF2B5EF4-FFF2-40B4-BE49-F238E27FC236}">
                <a16:creationId xmlns:a16="http://schemas.microsoft.com/office/drawing/2014/main" xmlns="" id="{BE942117-73E3-49AC-BC4E-92D5B6F19489}"/>
              </a:ext>
            </a:extLst>
          </p:cNvPr>
          <p:cNvGrpSpPr/>
          <p:nvPr/>
        </p:nvGrpSpPr>
        <p:grpSpPr>
          <a:xfrm>
            <a:off x="86756" y="51066"/>
            <a:ext cx="893632" cy="781688"/>
            <a:chOff x="1353570" y="1860082"/>
            <a:chExt cx="1425587" cy="1247005"/>
          </a:xfrm>
        </p:grpSpPr>
        <p:sp>
          <p:nvSpPr>
            <p:cNvPr id="10" name="16">
              <a:extLst>
                <a:ext uri="{FF2B5EF4-FFF2-40B4-BE49-F238E27FC236}">
                  <a16:creationId xmlns:a16="http://schemas.microsoft.com/office/drawing/2014/main" xmlns="" id="{913F2B3C-459B-4222-B97D-5F7F67E0B5A2}"/>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1" name="24">
              <a:extLst>
                <a:ext uri="{FF2B5EF4-FFF2-40B4-BE49-F238E27FC236}">
                  <a16:creationId xmlns:a16="http://schemas.microsoft.com/office/drawing/2014/main" xmlns="" id="{DD8C929B-12D0-4925-8097-495BD3855ADA}"/>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rPr>
                <a:t>2</a:t>
              </a:r>
              <a:endParaRPr kumimoji="0" lang="zh-CN" altLang="en-US" sz="4400" b="1" i="0" u="none" strike="noStrike" kern="1200" cap="none" spc="0" normalizeH="0" baseline="0" noProof="0" dirty="0">
                <a:ln>
                  <a:noFill/>
                </a:ln>
                <a:solidFill>
                  <a:srgbClr val="ED2F6A"/>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sp>
          <p:nvSpPr>
            <p:cNvPr id="12" name="AutoShape 3">
              <a:extLst>
                <a:ext uri="{FF2B5EF4-FFF2-40B4-BE49-F238E27FC236}">
                  <a16:creationId xmlns:a16="http://schemas.microsoft.com/office/drawing/2014/main" xmlns="" id="{16E57C17-2274-4740-B61E-0EF5AF031E53}"/>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Arial-Rounded" panose="020B0604020202020204" pitchFamily="34" charset="0"/>
                <a:ea typeface="Arial-Rounded" panose="020B0604020202020204" pitchFamily="34" charset="0"/>
                <a:cs typeface="Arial-Rounded" panose="020B0604020202020204" pitchFamily="34" charset="0"/>
                <a:sym typeface="+mn-lt"/>
              </a:endParaRPr>
            </a:p>
          </p:txBody>
        </p:sp>
      </p:grpSp>
      <p:sp>
        <p:nvSpPr>
          <p:cNvPr id="13" name="TextBox 12">
            <a:extLst>
              <a:ext uri="{FF2B5EF4-FFF2-40B4-BE49-F238E27FC236}">
                <a16:creationId xmlns:a16="http://schemas.microsoft.com/office/drawing/2014/main" xmlns="" id="{CF4B6D55-9414-4DD7-8435-0D9B28C98F2C}"/>
              </a:ext>
            </a:extLst>
          </p:cNvPr>
          <p:cNvSpPr txBox="1"/>
          <p:nvPr/>
        </p:nvSpPr>
        <p:spPr>
          <a:xfrm>
            <a:off x="3091015" y="149686"/>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Làm</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việc</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thật</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là</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rPr>
              <a:t>vui</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197503" y="1158950"/>
            <a:ext cx="11812789" cy="48378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ta, mọi người đều làm việc.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 đồng hồ tích tắc báo phút, báo giờ.</a:t>
            </a:r>
            <a:r>
              <a:rPr kumimoji="0" lang="en-US" sz="2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gà trống gáy vang ò … ó … o, báo cho mọi người biết trời sắp sáng, mau mau thức dậy.</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tu hú kêu tu hú, tu hú. Thế là sắp đến mùa vải chín.</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 bắt sâu, bảo vệ mùa màng.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Cành đào nở hoa cho sắc xuân thêm rực rỡ, ngày xuân thêm tưng bừng.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cú</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mèo</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chập</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chững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đứng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hốc</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cú</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cú</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bé quét nhà, nhặt rau, chơi với em đỡ mẹ. Bé luôn luôn bận rộn, mà lúc nào cũng vui.</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TÔ HOÀI</a:t>
            </a:r>
          </a:p>
        </p:txBody>
      </p:sp>
      <p:pic>
        <p:nvPicPr>
          <p:cNvPr id="14" name="Picture 3">
            <a:extLst>
              <a:ext uri="{FF2B5EF4-FFF2-40B4-BE49-F238E27FC236}">
                <a16:creationId xmlns:a16="http://schemas.microsoft.com/office/drawing/2014/main" xmlns="" id="{A7A1EF29-BDEC-433D-94DE-18C3DDC02100}"/>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22" y="919128"/>
            <a:ext cx="527050" cy="310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xmlns="" id="{9E679A06-22A4-4149-9A51-7906D5AF0CDE}"/>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4103915"/>
            <a:ext cx="527050" cy="8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a:extLst>
              <a:ext uri="{FF2B5EF4-FFF2-40B4-BE49-F238E27FC236}">
                <a16:creationId xmlns:a16="http://schemas.microsoft.com/office/drawing/2014/main" xmlns="" id="{087DE713-A935-4C0A-9F95-459CEDF5DD67}"/>
              </a:ext>
            </a:extLst>
          </p:cNvPr>
          <p:cNvSpPr/>
          <p:nvPr/>
        </p:nvSpPr>
        <p:spPr>
          <a:xfrm>
            <a:off x="134583" y="1656033"/>
            <a:ext cx="391544" cy="3866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18" name="Oval 17">
            <a:extLst>
              <a:ext uri="{FF2B5EF4-FFF2-40B4-BE49-F238E27FC236}">
                <a16:creationId xmlns:a16="http://schemas.microsoft.com/office/drawing/2014/main" xmlns="" id="{EE7BE87D-4CEC-4362-8F50-E0805DBA9B6D}"/>
              </a:ext>
            </a:extLst>
          </p:cNvPr>
          <p:cNvSpPr/>
          <p:nvPr/>
        </p:nvSpPr>
        <p:spPr>
          <a:xfrm>
            <a:off x="67753" y="4121246"/>
            <a:ext cx="391544" cy="38660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nvGrpSpPr>
          <p:cNvPr id="19" name="Group 18">
            <a:extLst>
              <a:ext uri="{FF2B5EF4-FFF2-40B4-BE49-F238E27FC236}">
                <a16:creationId xmlns:a16="http://schemas.microsoft.com/office/drawing/2014/main" xmlns="" id="{ABB0D0B8-7AF7-475A-98C8-1C147E1D18A1}"/>
              </a:ext>
            </a:extLst>
          </p:cNvPr>
          <p:cNvGrpSpPr/>
          <p:nvPr/>
        </p:nvGrpSpPr>
        <p:grpSpPr>
          <a:xfrm>
            <a:off x="2564091" y="5938873"/>
            <a:ext cx="5392346" cy="769441"/>
            <a:chOff x="708943" y="6018639"/>
            <a:chExt cx="5825836" cy="769441"/>
          </a:xfrm>
        </p:grpSpPr>
        <p:sp>
          <p:nvSpPr>
            <p:cNvPr id="20" name="TextBox 19">
              <a:extLst>
                <a:ext uri="{FF2B5EF4-FFF2-40B4-BE49-F238E27FC236}">
                  <a16:creationId xmlns:a16="http://schemas.microsoft.com/office/drawing/2014/main" xmlns="" id="{25EC63D3-BD07-43A0-B5E1-D7330F36F675}"/>
                </a:ext>
              </a:extLst>
            </p:cNvPr>
            <p:cNvSpPr txBox="1"/>
            <p:nvPr/>
          </p:nvSpPr>
          <p:spPr>
            <a:xfrm>
              <a:off x="708943" y="6110866"/>
              <a:ext cx="5825836" cy="649137"/>
            </a:xfrm>
            <a:prstGeom prst="roundRect">
              <a:avLst>
                <a:gd name="adj" fmla="val 50000"/>
              </a:avLst>
            </a:prstGeom>
            <a:solidFill>
              <a:srgbClr val="ED2F6A"/>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21" name="TextBox 20">
              <a:extLst>
                <a:ext uri="{FF2B5EF4-FFF2-40B4-BE49-F238E27FC236}">
                  <a16:creationId xmlns:a16="http://schemas.microsoft.com/office/drawing/2014/main" xmlns="" id="{BDA221B9-292A-47BB-A038-E13C026A0E52}"/>
                </a:ext>
              </a:extLst>
            </p:cNvPr>
            <p:cNvSpPr txBox="1"/>
            <p:nvPr/>
          </p:nvSpPr>
          <p:spPr>
            <a:xfrm>
              <a:off x="799816" y="6018639"/>
              <a:ext cx="566097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nối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tiếp</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387965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2" name="Rectangle 1">
            <a:extLst>
              <a:ext uri="{FF2B5EF4-FFF2-40B4-BE49-F238E27FC236}">
                <a16:creationId xmlns:a16="http://schemas.microsoft.com/office/drawing/2014/main" xmlns="" id="{03FD8509-764F-4080-938A-9DB56D414E5A}"/>
              </a:ext>
            </a:extLst>
          </p:cNvPr>
          <p:cNvSpPr/>
          <p:nvPr/>
        </p:nvSpPr>
        <p:spPr>
          <a:xfrm>
            <a:off x="197503" y="569712"/>
            <a:ext cx="8489297" cy="26569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vi-VN"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gà trống gáy vang ò … ó … o, báo cho mọi người biết trời sắp sáng, mau mau thức </a:t>
            </a:r>
            <a:r>
              <a:rPr lang="vi-VN"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dậy.</a:t>
            </a:r>
            <a:r>
              <a:rPr lang="en-US"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a:extLst>
              <a:ext uri="{FF2B5EF4-FFF2-40B4-BE49-F238E27FC236}">
                <a16:creationId xmlns:a16="http://schemas.microsoft.com/office/drawing/2014/main" xmlns="" id="{4FC7F95B-D8E0-4D0B-8B2C-79DFD628092C}"/>
              </a:ext>
            </a:extLst>
          </p:cNvPr>
          <p:cNvPicPr>
            <a:picLocks noChangeAspect="1"/>
          </p:cNvPicPr>
          <p:nvPr/>
        </p:nvPicPr>
        <p:blipFill>
          <a:blip r:embed="rId4"/>
          <a:stretch>
            <a:fillRect/>
          </a:stretch>
        </p:blipFill>
        <p:spPr>
          <a:xfrm>
            <a:off x="8793126" y="1154871"/>
            <a:ext cx="3484156" cy="3544720"/>
          </a:xfrm>
          <a:prstGeom prst="rect">
            <a:avLst/>
          </a:prstGeom>
        </p:spPr>
      </p:pic>
      <p:cxnSp>
        <p:nvCxnSpPr>
          <p:cNvPr id="22" name="Straight Connector 21">
            <a:extLst>
              <a:ext uri="{FF2B5EF4-FFF2-40B4-BE49-F238E27FC236}">
                <a16:creationId xmlns:a16="http://schemas.microsoft.com/office/drawing/2014/main" xmlns="" id="{29E7932E-B5FC-48E6-A682-C82A3101C97E}"/>
              </a:ext>
            </a:extLst>
          </p:cNvPr>
          <p:cNvCxnSpPr/>
          <p:nvPr/>
        </p:nvCxnSpPr>
        <p:spPr>
          <a:xfrm flipH="1">
            <a:off x="4884488" y="864706"/>
            <a:ext cx="158800" cy="634853"/>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9E7932E-B5FC-48E6-A682-C82A3101C97E}"/>
              </a:ext>
            </a:extLst>
          </p:cNvPr>
          <p:cNvCxnSpPr/>
          <p:nvPr/>
        </p:nvCxnSpPr>
        <p:spPr>
          <a:xfrm flipH="1">
            <a:off x="4079628" y="1632160"/>
            <a:ext cx="157991" cy="570164"/>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03FD8509-764F-4080-938A-9DB56D414E5A}"/>
              </a:ext>
            </a:extLst>
          </p:cNvPr>
          <p:cNvSpPr/>
          <p:nvPr/>
        </p:nvSpPr>
        <p:spPr>
          <a:xfrm>
            <a:off x="197502" y="2445558"/>
            <a:ext cx="8489297" cy="26569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Cành</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đào</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nở</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hoa</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sắc</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xuân</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rực</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rỡ</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xuân</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tưng</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bừng</a:t>
            </a:r>
            <a:r>
              <a:rPr lang="en-US" sz="36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6" name="Straight Connector 35">
            <a:extLst>
              <a:ext uri="{FF2B5EF4-FFF2-40B4-BE49-F238E27FC236}">
                <a16:creationId xmlns:a16="http://schemas.microsoft.com/office/drawing/2014/main" xmlns="" id="{29E7932E-B5FC-48E6-A682-C82A3101C97E}"/>
              </a:ext>
            </a:extLst>
          </p:cNvPr>
          <p:cNvCxnSpPr/>
          <p:nvPr/>
        </p:nvCxnSpPr>
        <p:spPr>
          <a:xfrm flipH="1">
            <a:off x="3853959" y="3203850"/>
            <a:ext cx="157991" cy="570164"/>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622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22"/>
                                        </p:tgtEl>
                                      </p:cBhvr>
                                    </p:animEffect>
                                    <p:anim calcmode="lin" valueType="num">
                                      <p:cBhvr>
                                        <p:cTn id="30" dur="1000"/>
                                        <p:tgtEl>
                                          <p:spTgt spid="22"/>
                                        </p:tgtEl>
                                        <p:attrNameLst>
                                          <p:attrName>ppt_x</p:attrName>
                                        </p:attrNameLst>
                                      </p:cBhvr>
                                      <p:tavLst>
                                        <p:tav tm="0">
                                          <p:val>
                                            <p:strVal val="ppt_x"/>
                                          </p:val>
                                        </p:tav>
                                        <p:tav tm="100000">
                                          <p:val>
                                            <p:strVal val="ppt_x"/>
                                          </p:val>
                                        </p:tav>
                                      </p:tavLst>
                                    </p:anim>
                                    <p:anim calcmode="lin" valueType="num">
                                      <p:cBhvr>
                                        <p:cTn id="31" dur="1000"/>
                                        <p:tgtEl>
                                          <p:spTgt spid="22"/>
                                        </p:tgtEl>
                                        <p:attrNameLst>
                                          <p:attrName>ppt_y</p:attrName>
                                        </p:attrNameLst>
                                      </p:cBhvr>
                                      <p:tavLst>
                                        <p:tav tm="0">
                                          <p:val>
                                            <p:strVal val="ppt_y"/>
                                          </p:val>
                                        </p:tav>
                                        <p:tav tm="100000">
                                          <p:val>
                                            <p:strVal val="ppt_y+.1"/>
                                          </p:val>
                                        </p:tav>
                                      </p:tavLst>
                                    </p:anim>
                                    <p:set>
                                      <p:cBhvr>
                                        <p:cTn id="32" dur="1" fill="hold">
                                          <p:stCondLst>
                                            <p:cond delay="999"/>
                                          </p:stCondLst>
                                        </p:cTn>
                                        <p:tgtEl>
                                          <p:spTgt spid="22"/>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33"/>
                                        </p:tgtEl>
                                      </p:cBhvr>
                                    </p:animEffect>
                                    <p:anim calcmode="lin" valueType="num">
                                      <p:cBhvr>
                                        <p:cTn id="35" dur="1000"/>
                                        <p:tgtEl>
                                          <p:spTgt spid="33"/>
                                        </p:tgtEl>
                                        <p:attrNameLst>
                                          <p:attrName>ppt_x</p:attrName>
                                        </p:attrNameLst>
                                      </p:cBhvr>
                                      <p:tavLst>
                                        <p:tav tm="0">
                                          <p:val>
                                            <p:strVal val="ppt_x"/>
                                          </p:val>
                                        </p:tav>
                                        <p:tav tm="100000">
                                          <p:val>
                                            <p:strVal val="ppt_x"/>
                                          </p:val>
                                        </p:tav>
                                      </p:tavLst>
                                    </p:anim>
                                    <p:anim calcmode="lin" valueType="num">
                                      <p:cBhvr>
                                        <p:cTn id="36" dur="1000"/>
                                        <p:tgtEl>
                                          <p:spTgt spid="33"/>
                                        </p:tgtEl>
                                        <p:attrNameLst>
                                          <p:attrName>ppt_y</p:attrName>
                                        </p:attrNameLst>
                                      </p:cBhvr>
                                      <p:tavLst>
                                        <p:tav tm="0">
                                          <p:val>
                                            <p:strVal val="ppt_y"/>
                                          </p:val>
                                        </p:tav>
                                        <p:tav tm="100000">
                                          <p:val>
                                            <p:strVal val="ppt_y+.1"/>
                                          </p:val>
                                        </p:tav>
                                      </p:tavLst>
                                    </p:anim>
                                    <p:set>
                                      <p:cBhvr>
                                        <p:cTn id="37" dur="1" fill="hold">
                                          <p:stCondLst>
                                            <p:cond delay="999"/>
                                          </p:stCondLst>
                                        </p:cTn>
                                        <p:tgtEl>
                                          <p:spTgt spid="33"/>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xmlns=""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xmlns=""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92EFB8FE-2723-4E93-9B72-5EDA9CFFAD6C}"/>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xmlns=""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xmlns="" id="{C413CC95-953D-42CC-8207-A1EFB394ED64}"/>
              </a:ext>
            </a:extLst>
          </p:cNvPr>
          <p:cNvGrpSpPr/>
          <p:nvPr/>
        </p:nvGrpSpPr>
        <p:grpSpPr>
          <a:xfrm>
            <a:off x="3559514" y="943551"/>
            <a:ext cx="3822655" cy="2315191"/>
            <a:chOff x="3770522" y="943551"/>
            <a:chExt cx="3822655" cy="2315191"/>
          </a:xfrm>
        </p:grpSpPr>
        <p:grpSp>
          <p:nvGrpSpPr>
            <p:cNvPr id="42" name="Group 41">
              <a:extLst>
                <a:ext uri="{FF2B5EF4-FFF2-40B4-BE49-F238E27FC236}">
                  <a16:creationId xmlns:a16="http://schemas.microsoft.com/office/drawing/2014/main" xmlns="" id="{89CCE898-329D-43E9-9EF7-6935E8B121BC}"/>
                </a:ext>
              </a:extLst>
            </p:cNvPr>
            <p:cNvGrpSpPr/>
            <p:nvPr/>
          </p:nvGrpSpPr>
          <p:grpSpPr>
            <a:xfrm>
              <a:off x="3770522" y="943551"/>
              <a:ext cx="3822655" cy="2315191"/>
              <a:chOff x="156834" y="1993081"/>
              <a:chExt cx="2109019" cy="2109019"/>
            </a:xfrm>
          </p:grpSpPr>
          <p:sp>
            <p:nvSpPr>
              <p:cNvPr id="43" name="Hexagon 42">
                <a:extLst>
                  <a:ext uri="{FF2B5EF4-FFF2-40B4-BE49-F238E27FC236}">
                    <a16:creationId xmlns:a16="http://schemas.microsoft.com/office/drawing/2014/main" xmlns="" id="{C9A10510-73D6-48FC-9336-FA1260DCA4BA}"/>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xmlns="" id="{BB12FD35-A33C-446F-AE51-FD7DA0AF6ED3}"/>
                  </a:ext>
                </a:extLst>
              </p:cNvPr>
              <p:cNvSpPr txBox="1"/>
              <p:nvPr/>
            </p:nvSpPr>
            <p:spPr>
              <a:xfrm>
                <a:off x="286263" y="2284988"/>
                <a:ext cx="1808630"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Cảnh</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sắc</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xuân</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4" name="10">
              <a:extLst>
                <a:ext uri="{FF2B5EF4-FFF2-40B4-BE49-F238E27FC236}">
                  <a16:creationId xmlns:a16="http://schemas.microsoft.com/office/drawing/2014/main" xmlns="" id="{6561E117-C024-4BC6-843F-92B4B358A11C}"/>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a:extLst>
              <a:ext uri="{FF2B5EF4-FFF2-40B4-BE49-F238E27FC236}">
                <a16:creationId xmlns:a16="http://schemas.microsoft.com/office/drawing/2014/main" xmlns="" id="{18AE89A3-A6BD-403D-B49A-2C29D5524AD5}"/>
              </a:ext>
            </a:extLst>
          </p:cNvPr>
          <p:cNvGrpSpPr/>
          <p:nvPr/>
        </p:nvGrpSpPr>
        <p:grpSpPr>
          <a:xfrm>
            <a:off x="3617129" y="3435612"/>
            <a:ext cx="3822655" cy="2315191"/>
            <a:chOff x="3757801" y="3435612"/>
            <a:chExt cx="3822655" cy="2315191"/>
          </a:xfrm>
        </p:grpSpPr>
        <p:grpSp>
          <p:nvGrpSpPr>
            <p:cNvPr id="51" name="Group 50">
              <a:extLst>
                <a:ext uri="{FF2B5EF4-FFF2-40B4-BE49-F238E27FC236}">
                  <a16:creationId xmlns:a16="http://schemas.microsoft.com/office/drawing/2014/main" xmlns="" id="{C41CFAA6-6438-4757-B49C-780B6727DAED}"/>
                </a:ext>
              </a:extLst>
            </p:cNvPr>
            <p:cNvGrpSpPr/>
            <p:nvPr/>
          </p:nvGrpSpPr>
          <p:grpSpPr>
            <a:xfrm>
              <a:off x="3757801" y="3435612"/>
              <a:ext cx="3822655" cy="2315191"/>
              <a:chOff x="156834" y="1993081"/>
              <a:chExt cx="2109019" cy="2109019"/>
            </a:xfrm>
          </p:grpSpPr>
          <p:sp>
            <p:nvSpPr>
              <p:cNvPr id="52" name="Hexagon 51">
                <a:extLst>
                  <a:ext uri="{FF2B5EF4-FFF2-40B4-BE49-F238E27FC236}">
                    <a16:creationId xmlns:a16="http://schemas.microsoft.com/office/drawing/2014/main" xmlns=""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xmlns="" id="{72E63824-232E-4FC8-865F-8EA8AEC431CC}"/>
                  </a:ext>
                </a:extLst>
              </p:cNvPr>
              <p:cNvSpPr txBox="1"/>
              <p:nvPr/>
            </p:nvSpPr>
            <p:spPr>
              <a:xfrm>
                <a:off x="358067" y="2318525"/>
                <a:ext cx="1711988"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Tưng</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bừng</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quang</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cảnh</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không</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khí</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nhộn</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nhịp</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tươi</a:t>
                </a:r>
                <a:r>
                  <a:rPr lang="en-US" altLang="zh-C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vui</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5" name="10">
              <a:extLst>
                <a:ext uri="{FF2B5EF4-FFF2-40B4-BE49-F238E27FC236}">
                  <a16:creationId xmlns:a16="http://schemas.microsoft.com/office/drawing/2014/main" xmlns=""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6" name="Group 25">
            <a:extLst>
              <a:ext uri="{FF2B5EF4-FFF2-40B4-BE49-F238E27FC236}">
                <a16:creationId xmlns:a16="http://schemas.microsoft.com/office/drawing/2014/main" xmlns="" id="{E93D995E-A752-4F5F-86D3-F4413C8F7944}"/>
              </a:ext>
            </a:extLst>
          </p:cNvPr>
          <p:cNvGrpSpPr/>
          <p:nvPr/>
        </p:nvGrpSpPr>
        <p:grpSpPr>
          <a:xfrm>
            <a:off x="7480337" y="935520"/>
            <a:ext cx="3822654" cy="2315192"/>
            <a:chOff x="7480337" y="2246088"/>
            <a:chExt cx="3822654" cy="2315192"/>
          </a:xfrm>
        </p:grpSpPr>
        <p:grpSp>
          <p:nvGrpSpPr>
            <p:cNvPr id="48" name="Group 47">
              <a:extLst>
                <a:ext uri="{FF2B5EF4-FFF2-40B4-BE49-F238E27FC236}">
                  <a16:creationId xmlns:a16="http://schemas.microsoft.com/office/drawing/2014/main" xmlns="" id="{297D96C1-5361-431C-ADD6-17FFA445EE0D}"/>
                </a:ext>
              </a:extLst>
            </p:cNvPr>
            <p:cNvGrpSpPr/>
            <p:nvPr/>
          </p:nvGrpSpPr>
          <p:grpSpPr>
            <a:xfrm>
              <a:off x="7480337" y="2246088"/>
              <a:ext cx="3822654" cy="2315192"/>
              <a:chOff x="156834" y="1993081"/>
              <a:chExt cx="2109019" cy="2109019"/>
            </a:xfrm>
          </p:grpSpPr>
          <p:sp>
            <p:nvSpPr>
              <p:cNvPr id="49" name="Hexagon 48">
                <a:extLst>
                  <a:ext uri="{FF2B5EF4-FFF2-40B4-BE49-F238E27FC236}">
                    <a16:creationId xmlns:a16="http://schemas.microsoft.com/office/drawing/2014/main" xmlns="" id="{DDF61872-50BB-4762-8E5F-9FC665CE9E80}"/>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TextBox 49">
                <a:extLst>
                  <a:ext uri="{FF2B5EF4-FFF2-40B4-BE49-F238E27FC236}">
                    <a16:creationId xmlns:a16="http://schemas.microsoft.com/office/drawing/2014/main" xmlns="" id="{825D8CD5-1FD9-406D-985C-185A44D53838}"/>
                  </a:ext>
                </a:extLst>
              </p:cNvPr>
              <p:cNvSpPr txBox="1"/>
              <p:nvPr/>
            </p:nvSpPr>
            <p:spPr>
              <a:xfrm>
                <a:off x="273975" y="2164430"/>
                <a:ext cx="1846967" cy="981289"/>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R</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úc</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Kêu</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hồi</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6" name="10">
              <a:extLst>
                <a:ext uri="{FF2B5EF4-FFF2-40B4-BE49-F238E27FC236}">
                  <a16:creationId xmlns:a16="http://schemas.microsoft.com/office/drawing/2014/main" xmlns="" id="{3A9B0AF2-509C-4734-BC1F-FFA10A5452EE}"/>
                </a:ext>
              </a:extLst>
            </p:cNvPr>
            <p:cNvCxnSpPr>
              <a:cxnSpLocks/>
            </p:cNvCxnSpPr>
            <p:nvPr/>
          </p:nvCxnSpPr>
          <p:spPr>
            <a:xfrm>
              <a:off x="8265810" y="3007637"/>
              <a:ext cx="2238264"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34" name="Picture 33">
            <a:extLst>
              <a:ext uri="{FF2B5EF4-FFF2-40B4-BE49-F238E27FC236}">
                <a16:creationId xmlns:a16="http://schemas.microsoft.com/office/drawing/2014/main" xmlns=""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grpSp>
        <p:nvGrpSpPr>
          <p:cNvPr id="36" name="Group 35">
            <a:extLst>
              <a:ext uri="{FF2B5EF4-FFF2-40B4-BE49-F238E27FC236}">
                <a16:creationId xmlns:a16="http://schemas.microsoft.com/office/drawing/2014/main" xmlns="" id="{18AE89A3-A6BD-403D-B49A-2C29D5524AD5}"/>
              </a:ext>
            </a:extLst>
          </p:cNvPr>
          <p:cNvGrpSpPr/>
          <p:nvPr/>
        </p:nvGrpSpPr>
        <p:grpSpPr>
          <a:xfrm>
            <a:off x="7499349" y="3419608"/>
            <a:ext cx="3822655" cy="2315191"/>
            <a:chOff x="3757801" y="3435612"/>
            <a:chExt cx="3822655" cy="2315191"/>
          </a:xfrm>
        </p:grpSpPr>
        <p:grpSp>
          <p:nvGrpSpPr>
            <p:cNvPr id="37" name="Group 36">
              <a:extLst>
                <a:ext uri="{FF2B5EF4-FFF2-40B4-BE49-F238E27FC236}">
                  <a16:creationId xmlns:a16="http://schemas.microsoft.com/office/drawing/2014/main" xmlns="" id="{C41CFAA6-6438-4757-B49C-780B6727DAED}"/>
                </a:ext>
              </a:extLst>
            </p:cNvPr>
            <p:cNvGrpSpPr/>
            <p:nvPr/>
          </p:nvGrpSpPr>
          <p:grpSpPr>
            <a:xfrm>
              <a:off x="3757801" y="3435612"/>
              <a:ext cx="3822655" cy="2315191"/>
              <a:chOff x="156834" y="1993081"/>
              <a:chExt cx="2109019" cy="2109019"/>
            </a:xfrm>
          </p:grpSpPr>
          <p:sp>
            <p:nvSpPr>
              <p:cNvPr id="39" name="Hexagon 38">
                <a:extLst>
                  <a:ext uri="{FF2B5EF4-FFF2-40B4-BE49-F238E27FC236}">
                    <a16:creationId xmlns:a16="http://schemas.microsoft.com/office/drawing/2014/main" xmlns=""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xmlns="" id="{72E63824-232E-4FC8-865F-8EA8AEC431CC}"/>
                  </a:ext>
                </a:extLst>
              </p:cNvPr>
              <p:cNvSpPr txBox="1"/>
              <p:nvPr/>
            </p:nvSpPr>
            <p:spPr>
              <a:xfrm>
                <a:off x="358067" y="2318525"/>
                <a:ext cx="1797589"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3600" b="0" i="0" u="none" strike="noStrike" kern="1200" cap="none" spc="0" normalizeH="0" noProof="0" dirty="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màng</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Mùa</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thu</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hoạch</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vụ</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thu</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hoạch</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sản</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phẩm</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nông</a:t>
                </a:r>
                <a:r>
                  <a:rPr lang="en-US" altLang="zh-CN" sz="2800" dirty="0"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2800" dirty="0" err="1" smtClean="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nghiệp</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38" name="10">
              <a:extLst>
                <a:ext uri="{FF2B5EF4-FFF2-40B4-BE49-F238E27FC236}">
                  <a16:creationId xmlns:a16="http://schemas.microsoft.com/office/drawing/2014/main" xmlns=""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9167005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474&quot;/&gt;&lt;/object&gt;&lt;object type=&quot;3&quot; unique_id=&quot;10005&quot;&gt;&lt;property id=&quot;20148&quot; value=&quot;5&quot;/&gt;&lt;property id=&quot;20300&quot; value=&quot;Slide 3&quot;/&gt;&lt;property id=&quot;20307&quot; value=&quot;509&quot;/&gt;&lt;/object&gt;&lt;object type=&quot;3&quot; unique_id=&quot;10006&quot;&gt;&lt;property id=&quot;20148&quot; value=&quot;5&quot;/&gt;&lt;property id=&quot;20300&quot; value=&quot;Slide 4&quot;/&gt;&lt;property id=&quot;20307&quot; value=&quot;320&quot;/&gt;&lt;/object&gt;&lt;object type=&quot;3&quot; unique_id=&quot;10007&quot;&gt;&lt;property id=&quot;20148&quot; value=&quot;5&quot;/&gt;&lt;property id=&quot;20300&quot; value=&quot;Slide 5&quot;/&gt;&lt;property id=&quot;20307&quot; value=&quot;467&quot;/&gt;&lt;/object&gt;&lt;object type=&quot;3&quot; unique_id=&quot;10008&quot;&gt;&lt;property id=&quot;20148&quot; value=&quot;5&quot;/&gt;&lt;property id=&quot;20300&quot; value=&quot;Slide 6&quot;/&gt;&lt;property id=&quot;20307&quot; value=&quot;511&quot;/&gt;&lt;/object&gt;&lt;object type=&quot;3&quot; unique_id=&quot;10009&quot;&gt;&lt;property id=&quot;20148&quot; value=&quot;5&quot;/&gt;&lt;property id=&quot;20300&quot; value=&quot;Slide 7&quot;/&gt;&lt;property id=&quot;20307&quot; value=&quot;512&quot;/&gt;&lt;/object&gt;&lt;object type=&quot;3&quot; unique_id=&quot;10010&quot;&gt;&lt;property id=&quot;20148&quot; value=&quot;5&quot;/&gt;&lt;property id=&quot;20300&quot; value=&quot;Slide 8&quot;/&gt;&lt;property id=&quot;20307&quot; value=&quot;499&quot;/&gt;&lt;/object&gt;&lt;object type=&quot;3&quot; unique_id=&quot;10011&quot;&gt;&lt;property id=&quot;20148&quot; value=&quot;5&quot;/&gt;&lt;property id=&quot;20300&quot; value=&quot;Slide 9&quot;/&gt;&lt;property id=&quot;20307&quot; value=&quot;510&quot;/&gt;&lt;/object&gt;&lt;object type=&quot;3&quot; unique_id=&quot;10012&quot;&gt;&lt;property id=&quot;20148&quot; value=&quot;5&quot;/&gt;&lt;property id=&quot;20300&quot; value=&quot;Slide 10&quot;/&gt;&lt;property id=&quot;20307&quot; value=&quot;513&quot;/&gt;&lt;/object&gt;&lt;object type=&quot;3&quot; unique_id=&quot;10013&quot;&gt;&lt;property id=&quot;20148&quot; value=&quot;5&quot;/&gt;&lt;property id=&quot;20300&quot; value=&quot;Slide 11&quot;/&gt;&lt;property id=&quot;20307&quot; value=&quot;530&quot;/&gt;&lt;/object&gt;&lt;object type=&quot;3&quot; unique_id=&quot;10014&quot;&gt;&lt;property id=&quot;20148&quot; value=&quot;5&quot;/&gt;&lt;property id=&quot;20300&quot; value=&quot;Slide 12&quot;/&gt;&lt;property id=&quot;20307&quot; value=&quot;340&quot;/&gt;&lt;/object&gt;&lt;object type=&quot;3&quot; unique_id=&quot;10015&quot;&gt;&lt;property id=&quot;20148&quot; value=&quot;5&quot;/&gt;&lt;property id=&quot;20300&quot; value=&quot;Slide 13&quot;/&gt;&lt;property id=&quot;20307&quot; value=&quot;532&quot;/&gt;&lt;/object&gt;&lt;object type=&quot;3&quot; unique_id=&quot;10016&quot;&gt;&lt;property id=&quot;20148&quot; value=&quot;5&quot;/&gt;&lt;property id=&quot;20300&quot; value=&quot;Slide 14&quot;/&gt;&lt;property id=&quot;20307&quot; value=&quot;533&quot;/&gt;&lt;/object&gt;&lt;object type=&quot;3&quot; unique_id=&quot;10017&quot;&gt;&lt;property id=&quot;20148&quot; value=&quot;5&quot;/&gt;&lt;property id=&quot;20300&quot; value=&quot;Slide 15&quot;/&gt;&lt;property id=&quot;20307&quot; value=&quot;480&quot;/&gt;&lt;/object&gt;&lt;object type=&quot;3&quot; unique_id=&quot;10018&quot;&gt;&lt;property id=&quot;20148&quot; value=&quot;5&quot;/&gt;&lt;property id=&quot;20300&quot; value=&quot;Slide 16&quot;/&gt;&lt;property id=&quot;20307&quot; value=&quot;505&quot;/&gt;&lt;/object&gt;&lt;object type=&quot;3&quot; unique_id=&quot;10019&quot;&gt;&lt;property id=&quot;20148&quot; value=&quot;5&quot;/&gt;&lt;property id=&quot;20300&quot; value=&quot;Slide 17&quot;/&gt;&lt;property id=&quot;20307&quot; value=&quot;476&quot;/&gt;&lt;/object&gt;&lt;/object&gt;&lt;object type=&quot;8&quot; unique_id=&quot;10038&quot;&gt;&lt;/object&gt;&lt;/object&gt;&lt;/database&gt;"/>
  <p:tag name="MMPROD_NEXTUNIQUEID" val="10009"/>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904</Words>
  <Application>Microsoft Office PowerPoint</Application>
  <PresentationFormat>Custom</PresentationFormat>
  <Paragraphs>74</Paragraphs>
  <Slides>17</Slides>
  <Notes>14</Notes>
  <HiddenSlides>0</HiddenSlides>
  <MMClips>1</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1_Office Theme</vt:lpstr>
      <vt:lpstr>3_Office Theme</vt:lpstr>
      <vt:lpstr>4_Office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 Thảo.Trần</dc:creator>
  <cp:lastModifiedBy>MTC</cp:lastModifiedBy>
  <cp:revision>24</cp:revision>
  <dcterms:created xsi:type="dcterms:W3CDTF">2021-05-22T02:17:04Z</dcterms:created>
  <dcterms:modified xsi:type="dcterms:W3CDTF">2021-07-16T15:40:09Z</dcterms:modified>
</cp:coreProperties>
</file>